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0" r:id="rId4"/>
  </p:sldMasterIdLst>
  <p:notesMasterIdLst>
    <p:notesMasterId r:id="rId23"/>
  </p:notesMasterIdLst>
  <p:sldIdLst>
    <p:sldId id="258" r:id="rId5"/>
    <p:sldId id="358" r:id="rId6"/>
    <p:sldId id="1019" r:id="rId7"/>
    <p:sldId id="355" r:id="rId8"/>
    <p:sldId id="1020" r:id="rId9"/>
    <p:sldId id="1032" r:id="rId10"/>
    <p:sldId id="1029" r:id="rId11"/>
    <p:sldId id="1030" r:id="rId12"/>
    <p:sldId id="1031" r:id="rId13"/>
    <p:sldId id="1022" r:id="rId14"/>
    <p:sldId id="1023" r:id="rId15"/>
    <p:sldId id="1024" r:id="rId16"/>
    <p:sldId id="1025" r:id="rId17"/>
    <p:sldId id="1033" r:id="rId18"/>
    <p:sldId id="1034" r:id="rId19"/>
    <p:sldId id="1026" r:id="rId20"/>
    <p:sldId id="1035" r:id="rId21"/>
    <p:sldId id="35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3CB3F3E-F946-8CA7-7353-928143F9CFA7}" name="Khaleghikarahrodi, Mehrsa" initials="KM" userId="S::mehrsa.khaleghikarahrodi@aecom.com::3e16f99d-3d08-440f-bec4-1226ef8cef3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CB65"/>
    <a:srgbClr val="268F92"/>
    <a:srgbClr val="008A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C2CD9A-16FB-B04F-FD28-7D74FCE58FC1}" v="2" dt="2024-05-13T14:50:04.932"/>
    <p1510:client id="{653F93E8-3B21-4A8C-A212-0F70E2146F6C}" v="3" dt="2024-05-13T13:42:53.273"/>
    <p1510:client id="{84A16332-B738-0F0D-E467-A62BB95569B9}" v="6" dt="2024-05-13T13:17:03.328"/>
    <p1510:client id="{A3BCC3B0-272A-44F9-BCCA-39428A7C23FC}" v="62" dt="2024-05-13T15:07:54.4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sworth, Ashley" userId="11fbdd42-d953-49e5-acbb-aa264efd70cf" providerId="ADAL" clId="{C18AB3BB-4B60-4290-80EC-107785EB7EE3}"/>
    <pc:docChg chg="undo custSel addSld delSld modSld modMainMaster">
      <pc:chgData name="Paulsworth, Ashley" userId="11fbdd42-d953-49e5-acbb-aa264efd70cf" providerId="ADAL" clId="{C18AB3BB-4B60-4290-80EC-107785EB7EE3}" dt="2024-02-20T21:35:12.248" v="1902" actId="20577"/>
      <pc:docMkLst>
        <pc:docMk/>
      </pc:docMkLst>
      <pc:sldChg chg="addSp modSp mod">
        <pc:chgData name="Paulsworth, Ashley" userId="11fbdd42-d953-49e5-acbb-aa264efd70cf" providerId="ADAL" clId="{C18AB3BB-4B60-4290-80EC-107785EB7EE3}" dt="2024-02-20T20:29:27.176" v="1" actId="1076"/>
        <pc:sldMkLst>
          <pc:docMk/>
          <pc:sldMk cId="942153783" sldId="258"/>
        </pc:sldMkLst>
        <pc:spChg chg="add mod">
          <ac:chgData name="Paulsworth, Ashley" userId="11fbdd42-d953-49e5-acbb-aa264efd70cf" providerId="ADAL" clId="{C18AB3BB-4B60-4290-80EC-107785EB7EE3}" dt="2024-02-20T20:29:27.176" v="1" actId="1076"/>
          <ac:spMkLst>
            <pc:docMk/>
            <pc:sldMk cId="942153783" sldId="258"/>
            <ac:spMk id="3" creationId="{C2EA9767-D4EA-8589-C6F5-FC678DFCCF08}"/>
          </ac:spMkLst>
        </pc:spChg>
      </pc:sldChg>
      <pc:sldChg chg="del">
        <pc:chgData name="Paulsworth, Ashley" userId="11fbdd42-d953-49e5-acbb-aa264efd70cf" providerId="ADAL" clId="{C18AB3BB-4B60-4290-80EC-107785EB7EE3}" dt="2024-02-20T20:31:19.751" v="6" actId="47"/>
        <pc:sldMkLst>
          <pc:docMk/>
          <pc:sldMk cId="426231992" sldId="267"/>
        </pc:sldMkLst>
      </pc:sldChg>
      <pc:sldChg chg="addSp delSp modSp del mod">
        <pc:chgData name="Paulsworth, Ashley" userId="11fbdd42-d953-49e5-acbb-aa264efd70cf" providerId="ADAL" clId="{C18AB3BB-4B60-4290-80EC-107785EB7EE3}" dt="2024-02-20T21:00:25.252" v="1210" actId="47"/>
        <pc:sldMkLst>
          <pc:docMk/>
          <pc:sldMk cId="3801003773" sldId="269"/>
        </pc:sldMkLst>
        <pc:spChg chg="add mod">
          <ac:chgData name="Paulsworth, Ashley" userId="11fbdd42-d953-49e5-acbb-aa264efd70cf" providerId="ADAL" clId="{C18AB3BB-4B60-4290-80EC-107785EB7EE3}" dt="2024-02-20T21:00:21.862" v="1209" actId="21"/>
          <ac:spMkLst>
            <pc:docMk/>
            <pc:sldMk cId="3801003773" sldId="269"/>
            <ac:spMk id="3" creationId="{FEAF30E2-A244-92FC-1480-E5D4DD0E765E}"/>
          </ac:spMkLst>
        </pc:spChg>
        <pc:picChg chg="del">
          <ac:chgData name="Paulsworth, Ashley" userId="11fbdd42-d953-49e5-acbb-aa264efd70cf" providerId="ADAL" clId="{C18AB3BB-4B60-4290-80EC-107785EB7EE3}" dt="2024-02-20T21:00:21.862" v="1209" actId="21"/>
          <ac:picMkLst>
            <pc:docMk/>
            <pc:sldMk cId="3801003773" sldId="269"/>
            <ac:picMk id="5" creationId="{3F7BBF05-FD36-DAB7-612E-AED2B9F4370E}"/>
          </ac:picMkLst>
        </pc:picChg>
      </pc:sldChg>
      <pc:sldChg chg="del">
        <pc:chgData name="Paulsworth, Ashley" userId="11fbdd42-d953-49e5-acbb-aa264efd70cf" providerId="ADAL" clId="{C18AB3BB-4B60-4290-80EC-107785EB7EE3}" dt="2024-02-20T20:31:21.951" v="7" actId="47"/>
        <pc:sldMkLst>
          <pc:docMk/>
          <pc:sldMk cId="2159992161" sldId="270"/>
        </pc:sldMkLst>
      </pc:sldChg>
      <pc:sldChg chg="del">
        <pc:chgData name="Paulsworth, Ashley" userId="11fbdd42-d953-49e5-acbb-aa264efd70cf" providerId="ADAL" clId="{C18AB3BB-4B60-4290-80EC-107785EB7EE3}" dt="2024-02-20T20:31:24.051" v="8" actId="47"/>
        <pc:sldMkLst>
          <pc:docMk/>
          <pc:sldMk cId="3251786400" sldId="271"/>
        </pc:sldMkLst>
      </pc:sldChg>
      <pc:sldChg chg="del">
        <pc:chgData name="Paulsworth, Ashley" userId="11fbdd42-d953-49e5-acbb-aa264efd70cf" providerId="ADAL" clId="{C18AB3BB-4B60-4290-80EC-107785EB7EE3}" dt="2024-02-20T20:31:26.301" v="9" actId="47"/>
        <pc:sldMkLst>
          <pc:docMk/>
          <pc:sldMk cId="3048237591" sldId="272"/>
        </pc:sldMkLst>
      </pc:sldChg>
      <pc:sldChg chg="del">
        <pc:chgData name="Paulsworth, Ashley" userId="11fbdd42-d953-49e5-acbb-aa264efd70cf" providerId="ADAL" clId="{C18AB3BB-4B60-4290-80EC-107785EB7EE3}" dt="2024-02-20T20:31:28.387" v="10" actId="47"/>
        <pc:sldMkLst>
          <pc:docMk/>
          <pc:sldMk cId="2061308336" sldId="273"/>
        </pc:sldMkLst>
      </pc:sldChg>
      <pc:sldChg chg="del">
        <pc:chgData name="Paulsworth, Ashley" userId="11fbdd42-d953-49e5-acbb-aa264efd70cf" providerId="ADAL" clId="{C18AB3BB-4B60-4290-80EC-107785EB7EE3}" dt="2024-02-20T20:31:30.201" v="11" actId="47"/>
        <pc:sldMkLst>
          <pc:docMk/>
          <pc:sldMk cId="1230186648" sldId="274"/>
        </pc:sldMkLst>
      </pc:sldChg>
      <pc:sldChg chg="del">
        <pc:chgData name="Paulsworth, Ashley" userId="11fbdd42-d953-49e5-acbb-aa264efd70cf" providerId="ADAL" clId="{C18AB3BB-4B60-4290-80EC-107785EB7EE3}" dt="2024-02-20T20:31:33.316" v="12" actId="47"/>
        <pc:sldMkLst>
          <pc:docMk/>
          <pc:sldMk cId="569903146" sldId="275"/>
        </pc:sldMkLst>
      </pc:sldChg>
      <pc:sldChg chg="del">
        <pc:chgData name="Paulsworth, Ashley" userId="11fbdd42-d953-49e5-acbb-aa264efd70cf" providerId="ADAL" clId="{C18AB3BB-4B60-4290-80EC-107785EB7EE3}" dt="2024-02-20T20:31:35.910" v="13" actId="47"/>
        <pc:sldMkLst>
          <pc:docMk/>
          <pc:sldMk cId="1418098404" sldId="276"/>
        </pc:sldMkLst>
      </pc:sldChg>
      <pc:sldChg chg="del">
        <pc:chgData name="Paulsworth, Ashley" userId="11fbdd42-d953-49e5-acbb-aa264efd70cf" providerId="ADAL" clId="{C18AB3BB-4B60-4290-80EC-107785EB7EE3}" dt="2024-02-20T20:31:42.593" v="16" actId="47"/>
        <pc:sldMkLst>
          <pc:docMk/>
          <pc:sldMk cId="2316023632" sldId="277"/>
        </pc:sldMkLst>
      </pc:sldChg>
      <pc:sldChg chg="del">
        <pc:chgData name="Paulsworth, Ashley" userId="11fbdd42-d953-49e5-acbb-aa264efd70cf" providerId="ADAL" clId="{C18AB3BB-4B60-4290-80EC-107785EB7EE3}" dt="2024-02-20T20:31:38.463" v="14" actId="47"/>
        <pc:sldMkLst>
          <pc:docMk/>
          <pc:sldMk cId="1223465613" sldId="281"/>
        </pc:sldMkLst>
      </pc:sldChg>
      <pc:sldChg chg="del">
        <pc:chgData name="Paulsworth, Ashley" userId="11fbdd42-d953-49e5-acbb-aa264efd70cf" providerId="ADAL" clId="{C18AB3BB-4B60-4290-80EC-107785EB7EE3}" dt="2024-02-20T20:31:41.130" v="15" actId="47"/>
        <pc:sldMkLst>
          <pc:docMk/>
          <pc:sldMk cId="2473397927" sldId="282"/>
        </pc:sldMkLst>
      </pc:sldChg>
      <pc:sldChg chg="del">
        <pc:chgData name="Paulsworth, Ashley" userId="11fbdd42-d953-49e5-acbb-aa264efd70cf" providerId="ADAL" clId="{C18AB3BB-4B60-4290-80EC-107785EB7EE3}" dt="2024-02-20T20:59:35.088" v="1197" actId="47"/>
        <pc:sldMkLst>
          <pc:docMk/>
          <pc:sldMk cId="361826477" sldId="287"/>
        </pc:sldMkLst>
      </pc:sldChg>
      <pc:sldChg chg="del">
        <pc:chgData name="Paulsworth, Ashley" userId="11fbdd42-d953-49e5-acbb-aa264efd70cf" providerId="ADAL" clId="{C18AB3BB-4B60-4290-80EC-107785EB7EE3}" dt="2024-02-20T20:59:46.533" v="1201" actId="47"/>
        <pc:sldMkLst>
          <pc:docMk/>
          <pc:sldMk cId="4135375444" sldId="288"/>
        </pc:sldMkLst>
      </pc:sldChg>
      <pc:sldChg chg="del">
        <pc:chgData name="Paulsworth, Ashley" userId="11fbdd42-d953-49e5-acbb-aa264efd70cf" providerId="ADAL" clId="{C18AB3BB-4B60-4290-80EC-107785EB7EE3}" dt="2024-02-20T20:59:52.370" v="1202" actId="47"/>
        <pc:sldMkLst>
          <pc:docMk/>
          <pc:sldMk cId="865658824" sldId="289"/>
        </pc:sldMkLst>
      </pc:sldChg>
      <pc:sldChg chg="del">
        <pc:chgData name="Paulsworth, Ashley" userId="11fbdd42-d953-49e5-acbb-aa264efd70cf" providerId="ADAL" clId="{C18AB3BB-4B60-4290-80EC-107785EB7EE3}" dt="2024-02-20T20:59:54.593" v="1203" actId="47"/>
        <pc:sldMkLst>
          <pc:docMk/>
          <pc:sldMk cId="4090049730" sldId="291"/>
        </pc:sldMkLst>
      </pc:sldChg>
      <pc:sldChg chg="del">
        <pc:chgData name="Paulsworth, Ashley" userId="11fbdd42-d953-49e5-acbb-aa264efd70cf" providerId="ADAL" clId="{C18AB3BB-4B60-4290-80EC-107785EB7EE3}" dt="2024-02-20T20:30:02.384" v="2" actId="47"/>
        <pc:sldMkLst>
          <pc:docMk/>
          <pc:sldMk cId="3017172929" sldId="299"/>
        </pc:sldMkLst>
      </pc:sldChg>
      <pc:sldChg chg="del">
        <pc:chgData name="Paulsworth, Ashley" userId="11fbdd42-d953-49e5-acbb-aa264efd70cf" providerId="ADAL" clId="{C18AB3BB-4B60-4290-80EC-107785EB7EE3}" dt="2024-02-20T20:59:38.911" v="1200" actId="47"/>
        <pc:sldMkLst>
          <pc:docMk/>
          <pc:sldMk cId="818511011" sldId="300"/>
        </pc:sldMkLst>
      </pc:sldChg>
      <pc:sldChg chg="add del">
        <pc:chgData name="Paulsworth, Ashley" userId="11fbdd42-d953-49e5-acbb-aa264efd70cf" providerId="ADAL" clId="{C18AB3BB-4B60-4290-80EC-107785EB7EE3}" dt="2024-02-20T20:31:19.061" v="5" actId="47"/>
        <pc:sldMkLst>
          <pc:docMk/>
          <pc:sldMk cId="1789419960" sldId="303"/>
        </pc:sldMkLst>
      </pc:sldChg>
      <pc:sldChg chg="del">
        <pc:chgData name="Paulsworth, Ashley" userId="11fbdd42-d953-49e5-acbb-aa264efd70cf" providerId="ADAL" clId="{C18AB3BB-4B60-4290-80EC-107785EB7EE3}" dt="2024-02-20T20:59:38.126" v="1199" actId="47"/>
        <pc:sldMkLst>
          <pc:docMk/>
          <pc:sldMk cId="2017668462" sldId="331"/>
        </pc:sldMkLst>
      </pc:sldChg>
      <pc:sldChg chg="del">
        <pc:chgData name="Paulsworth, Ashley" userId="11fbdd42-d953-49e5-acbb-aa264efd70cf" providerId="ADAL" clId="{C18AB3BB-4B60-4290-80EC-107785EB7EE3}" dt="2024-02-20T20:59:37.270" v="1198" actId="47"/>
        <pc:sldMkLst>
          <pc:docMk/>
          <pc:sldMk cId="3969882029" sldId="332"/>
        </pc:sldMkLst>
      </pc:sldChg>
      <pc:sldChg chg="modSp del mod">
        <pc:chgData name="Paulsworth, Ashley" userId="11fbdd42-d953-49e5-acbb-aa264efd70cf" providerId="ADAL" clId="{C18AB3BB-4B60-4290-80EC-107785EB7EE3}" dt="2024-02-20T20:59:55.965" v="1204" actId="47"/>
        <pc:sldMkLst>
          <pc:docMk/>
          <pc:sldMk cId="1047207411" sldId="333"/>
        </pc:sldMkLst>
        <pc:spChg chg="mod">
          <ac:chgData name="Paulsworth, Ashley" userId="11fbdd42-d953-49e5-acbb-aa264efd70cf" providerId="ADAL" clId="{C18AB3BB-4B60-4290-80EC-107785EB7EE3}" dt="2024-02-20T20:32:55.739" v="96" actId="20577"/>
          <ac:spMkLst>
            <pc:docMk/>
            <pc:sldMk cId="1047207411" sldId="333"/>
            <ac:spMk id="2" creationId="{CEC3777B-3E3E-D178-5154-518773CD51CF}"/>
          </ac:spMkLst>
        </pc:spChg>
      </pc:sldChg>
      <pc:sldChg chg="del">
        <pc:chgData name="Paulsworth, Ashley" userId="11fbdd42-d953-49e5-acbb-aa264efd70cf" providerId="ADAL" clId="{C18AB3BB-4B60-4290-80EC-107785EB7EE3}" dt="2024-02-20T20:34:39.930" v="107" actId="47"/>
        <pc:sldMkLst>
          <pc:docMk/>
          <pc:sldMk cId="3371498843" sldId="335"/>
        </pc:sldMkLst>
      </pc:sldChg>
      <pc:sldChg chg="del">
        <pc:chgData name="Paulsworth, Ashley" userId="11fbdd42-d953-49e5-acbb-aa264efd70cf" providerId="ADAL" clId="{C18AB3BB-4B60-4290-80EC-107785EB7EE3}" dt="2024-02-20T20:59:59.189" v="1205" actId="47"/>
        <pc:sldMkLst>
          <pc:docMk/>
          <pc:sldMk cId="1135539755" sldId="337"/>
        </pc:sldMkLst>
      </pc:sldChg>
      <pc:sldChg chg="del">
        <pc:chgData name="Paulsworth, Ashley" userId="11fbdd42-d953-49e5-acbb-aa264efd70cf" providerId="ADAL" clId="{C18AB3BB-4B60-4290-80EC-107785EB7EE3}" dt="2024-02-20T20:33:14.130" v="97" actId="47"/>
        <pc:sldMkLst>
          <pc:docMk/>
          <pc:sldMk cId="4197365457" sldId="347"/>
        </pc:sldMkLst>
      </pc:sldChg>
      <pc:sldChg chg="del">
        <pc:chgData name="Paulsworth, Ashley" userId="11fbdd42-d953-49e5-acbb-aa264efd70cf" providerId="ADAL" clId="{C18AB3BB-4B60-4290-80EC-107785EB7EE3}" dt="2024-02-20T20:33:26.046" v="98" actId="47"/>
        <pc:sldMkLst>
          <pc:docMk/>
          <pc:sldMk cId="1987205204" sldId="348"/>
        </pc:sldMkLst>
      </pc:sldChg>
      <pc:sldChg chg="del">
        <pc:chgData name="Paulsworth, Ashley" userId="11fbdd42-d953-49e5-acbb-aa264efd70cf" providerId="ADAL" clId="{C18AB3BB-4B60-4290-80EC-107785EB7EE3}" dt="2024-02-20T20:33:26.709" v="99" actId="47"/>
        <pc:sldMkLst>
          <pc:docMk/>
          <pc:sldMk cId="3434972930" sldId="349"/>
        </pc:sldMkLst>
      </pc:sldChg>
      <pc:sldChg chg="del">
        <pc:chgData name="Paulsworth, Ashley" userId="11fbdd42-d953-49e5-acbb-aa264efd70cf" providerId="ADAL" clId="{C18AB3BB-4B60-4290-80EC-107785EB7EE3}" dt="2024-02-20T20:33:27.306" v="100" actId="47"/>
        <pc:sldMkLst>
          <pc:docMk/>
          <pc:sldMk cId="1297125571" sldId="350"/>
        </pc:sldMkLst>
      </pc:sldChg>
      <pc:sldChg chg="add del">
        <pc:chgData name="Paulsworth, Ashley" userId="11fbdd42-d953-49e5-acbb-aa264efd70cf" providerId="ADAL" clId="{C18AB3BB-4B60-4290-80EC-107785EB7EE3}" dt="2024-02-20T21:00:03.205" v="1206" actId="47"/>
        <pc:sldMkLst>
          <pc:docMk/>
          <pc:sldMk cId="2046445785" sldId="351"/>
        </pc:sldMkLst>
      </pc:sldChg>
      <pc:sldChg chg="add del">
        <pc:chgData name="Paulsworth, Ashley" userId="11fbdd42-d953-49e5-acbb-aa264efd70cf" providerId="ADAL" clId="{C18AB3BB-4B60-4290-80EC-107785EB7EE3}" dt="2024-02-20T21:00:05.058" v="1207" actId="47"/>
        <pc:sldMkLst>
          <pc:docMk/>
          <pc:sldMk cId="2941502977" sldId="352"/>
        </pc:sldMkLst>
      </pc:sldChg>
      <pc:sldChg chg="add del">
        <pc:chgData name="Paulsworth, Ashley" userId="11fbdd42-d953-49e5-acbb-aa264efd70cf" providerId="ADAL" clId="{C18AB3BB-4B60-4290-80EC-107785EB7EE3}" dt="2024-02-20T21:00:06.299" v="1208" actId="47"/>
        <pc:sldMkLst>
          <pc:docMk/>
          <pc:sldMk cId="4227944910" sldId="353"/>
        </pc:sldMkLst>
      </pc:sldChg>
      <pc:sldChg chg="addSp delSp modSp new mod modClrScheme chgLayout">
        <pc:chgData name="Paulsworth, Ashley" userId="11fbdd42-d953-49e5-acbb-aa264efd70cf" providerId="ADAL" clId="{C18AB3BB-4B60-4290-80EC-107785EB7EE3}" dt="2024-02-20T21:24:39.114" v="1770" actId="14100"/>
        <pc:sldMkLst>
          <pc:docMk/>
          <pc:sldMk cId="2125158278" sldId="355"/>
        </pc:sldMkLst>
        <pc:spChg chg="mod ord">
          <ac:chgData name="Paulsworth, Ashley" userId="11fbdd42-d953-49e5-acbb-aa264efd70cf" providerId="ADAL" clId="{C18AB3BB-4B60-4290-80EC-107785EB7EE3}" dt="2024-02-20T21:23:26.695" v="1768"/>
          <ac:spMkLst>
            <pc:docMk/>
            <pc:sldMk cId="2125158278" sldId="355"/>
            <ac:spMk id="2" creationId="{509F5C62-78AD-72D2-8D23-0B5587DDCECD}"/>
          </ac:spMkLst>
        </pc:spChg>
        <pc:spChg chg="del">
          <ac:chgData name="Paulsworth, Ashley" userId="11fbdd42-d953-49e5-acbb-aa264efd70cf" providerId="ADAL" clId="{C18AB3BB-4B60-4290-80EC-107785EB7EE3}" dt="2024-02-20T20:35:11.539" v="124" actId="6264"/>
          <ac:spMkLst>
            <pc:docMk/>
            <pc:sldMk cId="2125158278" sldId="355"/>
            <ac:spMk id="3" creationId="{44B9D0B7-2F09-F2A4-49F1-8AE434B82C5C}"/>
          </ac:spMkLst>
        </pc:spChg>
        <pc:spChg chg="add del mod">
          <ac:chgData name="Paulsworth, Ashley" userId="11fbdd42-d953-49e5-acbb-aa264efd70cf" providerId="ADAL" clId="{C18AB3BB-4B60-4290-80EC-107785EB7EE3}" dt="2024-02-20T20:35:11.539" v="124" actId="6264"/>
          <ac:spMkLst>
            <pc:docMk/>
            <pc:sldMk cId="2125158278" sldId="355"/>
            <ac:spMk id="4" creationId="{4423AC2A-4E38-904A-7443-F998E00150B3}"/>
          </ac:spMkLst>
        </pc:spChg>
        <pc:spChg chg="add del mod ord">
          <ac:chgData name="Paulsworth, Ashley" userId="11fbdd42-d953-49e5-acbb-aa264efd70cf" providerId="ADAL" clId="{C18AB3BB-4B60-4290-80EC-107785EB7EE3}" dt="2024-02-20T20:35:16.233" v="125" actId="700"/>
          <ac:spMkLst>
            <pc:docMk/>
            <pc:sldMk cId="2125158278" sldId="355"/>
            <ac:spMk id="5" creationId="{46430172-2D66-AF75-151A-D2E0E8C8E55C}"/>
          </ac:spMkLst>
        </pc:spChg>
        <pc:spChg chg="add del mod ord">
          <ac:chgData name="Paulsworth, Ashley" userId="11fbdd42-d953-49e5-acbb-aa264efd70cf" providerId="ADAL" clId="{C18AB3BB-4B60-4290-80EC-107785EB7EE3}" dt="2024-02-20T20:36:07.426" v="198" actId="478"/>
          <ac:spMkLst>
            <pc:docMk/>
            <pc:sldMk cId="2125158278" sldId="355"/>
            <ac:spMk id="6" creationId="{E741E977-A92F-5416-4355-73755BC94FC2}"/>
          </ac:spMkLst>
        </pc:spChg>
        <pc:spChg chg="add del mod ord">
          <ac:chgData name="Paulsworth, Ashley" userId="11fbdd42-d953-49e5-acbb-aa264efd70cf" providerId="ADAL" clId="{C18AB3BB-4B60-4290-80EC-107785EB7EE3}" dt="2024-02-20T20:35:58.836" v="196" actId="700"/>
          <ac:spMkLst>
            <pc:docMk/>
            <pc:sldMk cId="2125158278" sldId="355"/>
            <ac:spMk id="7" creationId="{5CA5695C-405A-0353-4683-96BB36D942D8}"/>
          </ac:spMkLst>
        </pc:spChg>
        <pc:spChg chg="add del mod ord">
          <ac:chgData name="Paulsworth, Ashley" userId="11fbdd42-d953-49e5-acbb-aa264efd70cf" providerId="ADAL" clId="{C18AB3BB-4B60-4290-80EC-107785EB7EE3}" dt="2024-02-20T20:36:05.577" v="197" actId="478"/>
          <ac:spMkLst>
            <pc:docMk/>
            <pc:sldMk cId="2125158278" sldId="355"/>
            <ac:spMk id="8" creationId="{1681D861-6910-239C-4051-8CEBF9D8C621}"/>
          </ac:spMkLst>
        </pc:spChg>
        <pc:spChg chg="add del mod ord">
          <ac:chgData name="Paulsworth, Ashley" userId="11fbdd42-d953-49e5-acbb-aa264efd70cf" providerId="ADAL" clId="{C18AB3BB-4B60-4290-80EC-107785EB7EE3}" dt="2024-02-20T20:35:58.836" v="196" actId="700"/>
          <ac:spMkLst>
            <pc:docMk/>
            <pc:sldMk cId="2125158278" sldId="355"/>
            <ac:spMk id="9" creationId="{980E8DCC-D4A7-7954-695D-E8EE9CE89081}"/>
          </ac:spMkLst>
        </pc:spChg>
        <pc:graphicFrameChg chg="add del modGraphic">
          <ac:chgData name="Paulsworth, Ashley" userId="11fbdd42-d953-49e5-acbb-aa264efd70cf" providerId="ADAL" clId="{C18AB3BB-4B60-4290-80EC-107785EB7EE3}" dt="2024-02-20T20:35:51.913" v="192" actId="1032"/>
          <ac:graphicFrameMkLst>
            <pc:docMk/>
            <pc:sldMk cId="2125158278" sldId="355"/>
            <ac:graphicFrameMk id="10" creationId="{A13CBF45-7CFC-8EC7-460C-D455421A31CA}"/>
          </ac:graphicFrameMkLst>
        </pc:graphicFrameChg>
        <pc:graphicFrameChg chg="add mod modGraphic">
          <ac:chgData name="Paulsworth, Ashley" userId="11fbdd42-d953-49e5-acbb-aa264efd70cf" providerId="ADAL" clId="{C18AB3BB-4B60-4290-80EC-107785EB7EE3}" dt="2024-02-20T21:15:20.306" v="1665" actId="171"/>
          <ac:graphicFrameMkLst>
            <pc:docMk/>
            <pc:sldMk cId="2125158278" sldId="355"/>
            <ac:graphicFrameMk id="11" creationId="{90B7A44E-38EC-F26B-C1F5-3C26ABBB6314}"/>
          </ac:graphicFrameMkLst>
        </pc:graphicFrameChg>
        <pc:picChg chg="add mod">
          <ac:chgData name="Paulsworth, Ashley" userId="11fbdd42-d953-49e5-acbb-aa264efd70cf" providerId="ADAL" clId="{C18AB3BB-4B60-4290-80EC-107785EB7EE3}" dt="2024-02-20T21:24:39.114" v="1770" actId="14100"/>
          <ac:picMkLst>
            <pc:docMk/>
            <pc:sldMk cId="2125158278" sldId="355"/>
            <ac:picMk id="12" creationId="{EE48388C-E03C-BFE8-5D83-576876E31D83}"/>
          </ac:picMkLst>
        </pc:picChg>
        <pc:picChg chg="add mod ord">
          <ac:chgData name="Paulsworth, Ashley" userId="11fbdd42-d953-49e5-acbb-aa264efd70cf" providerId="ADAL" clId="{C18AB3BB-4B60-4290-80EC-107785EB7EE3}" dt="2024-02-20T21:12:14.387" v="1637" actId="1076"/>
          <ac:picMkLst>
            <pc:docMk/>
            <pc:sldMk cId="2125158278" sldId="355"/>
            <ac:picMk id="13" creationId="{C08AF836-49C6-8881-A2E8-497AAF66C486}"/>
          </ac:picMkLst>
        </pc:picChg>
        <pc:picChg chg="add mod ord">
          <ac:chgData name="Paulsworth, Ashley" userId="11fbdd42-d953-49e5-acbb-aa264efd70cf" providerId="ADAL" clId="{C18AB3BB-4B60-4290-80EC-107785EB7EE3}" dt="2024-02-20T21:12:14.387" v="1637" actId="1076"/>
          <ac:picMkLst>
            <pc:docMk/>
            <pc:sldMk cId="2125158278" sldId="355"/>
            <ac:picMk id="14" creationId="{1371F415-0583-E683-99F7-4BE8EF16DE28}"/>
          </ac:picMkLst>
        </pc:picChg>
      </pc:sldChg>
      <pc:sldChg chg="addSp delSp modSp new mod">
        <pc:chgData name="Paulsworth, Ashley" userId="11fbdd42-d953-49e5-acbb-aa264efd70cf" providerId="ADAL" clId="{C18AB3BB-4B60-4290-80EC-107785EB7EE3}" dt="2024-02-20T21:28:43.057" v="1804" actId="20577"/>
        <pc:sldMkLst>
          <pc:docMk/>
          <pc:sldMk cId="1345399689" sldId="356"/>
        </pc:sldMkLst>
        <pc:spChg chg="mod">
          <ac:chgData name="Paulsworth, Ashley" userId="11fbdd42-d953-49e5-acbb-aa264efd70cf" providerId="ADAL" clId="{C18AB3BB-4B60-4290-80EC-107785EB7EE3}" dt="2024-02-20T21:28:43.057" v="1804" actId="20577"/>
          <ac:spMkLst>
            <pc:docMk/>
            <pc:sldMk cId="1345399689" sldId="356"/>
            <ac:spMk id="2" creationId="{2235A7A4-F1B7-AFEE-3F83-497BA55DF498}"/>
          </ac:spMkLst>
        </pc:spChg>
        <pc:graphicFrameChg chg="add del mod modGraphic">
          <ac:chgData name="Paulsworth, Ashley" userId="11fbdd42-d953-49e5-acbb-aa264efd70cf" providerId="ADAL" clId="{C18AB3BB-4B60-4290-80EC-107785EB7EE3}" dt="2024-02-20T20:50:02.423" v="731" actId="478"/>
          <ac:graphicFrameMkLst>
            <pc:docMk/>
            <pc:sldMk cId="1345399689" sldId="356"/>
            <ac:graphicFrameMk id="5" creationId="{FD6F7E87-E3E2-E770-8C7B-F5956707CDDA}"/>
          </ac:graphicFrameMkLst>
        </pc:graphicFrameChg>
        <pc:graphicFrameChg chg="add del mod modGraphic">
          <ac:chgData name="Paulsworth, Ashley" userId="11fbdd42-d953-49e5-acbb-aa264efd70cf" providerId="ADAL" clId="{C18AB3BB-4B60-4290-80EC-107785EB7EE3}" dt="2024-02-20T21:15:03.912" v="1663" actId="171"/>
          <ac:graphicFrameMkLst>
            <pc:docMk/>
            <pc:sldMk cId="1345399689" sldId="356"/>
            <ac:graphicFrameMk id="6" creationId="{89C337ED-146D-56E1-8392-B9BB5E2EB972}"/>
          </ac:graphicFrameMkLst>
        </pc:graphicFrameChg>
        <pc:picChg chg="add mod">
          <ac:chgData name="Paulsworth, Ashley" userId="11fbdd42-d953-49e5-acbb-aa264efd70cf" providerId="ADAL" clId="{C18AB3BB-4B60-4290-80EC-107785EB7EE3}" dt="2024-02-20T21:01:37.351" v="1227" actId="14100"/>
          <ac:picMkLst>
            <pc:docMk/>
            <pc:sldMk cId="1345399689" sldId="356"/>
            <ac:picMk id="7" creationId="{C589AD61-9A85-A821-1558-884583558C68}"/>
          </ac:picMkLst>
        </pc:picChg>
        <pc:picChg chg="add mod ord">
          <ac:chgData name="Paulsworth, Ashley" userId="11fbdd42-d953-49e5-acbb-aa264efd70cf" providerId="ADAL" clId="{C18AB3BB-4B60-4290-80EC-107785EB7EE3}" dt="2024-02-20T21:11:58.070" v="1633" actId="167"/>
          <ac:picMkLst>
            <pc:docMk/>
            <pc:sldMk cId="1345399689" sldId="356"/>
            <ac:picMk id="8" creationId="{5F73C9C9-B590-B705-B282-85CCFFC11C97}"/>
          </ac:picMkLst>
        </pc:picChg>
        <pc:picChg chg="add mod ord">
          <ac:chgData name="Paulsworth, Ashley" userId="11fbdd42-d953-49e5-acbb-aa264efd70cf" providerId="ADAL" clId="{C18AB3BB-4B60-4290-80EC-107785EB7EE3}" dt="2024-02-20T21:11:58.070" v="1633" actId="167"/>
          <ac:picMkLst>
            <pc:docMk/>
            <pc:sldMk cId="1345399689" sldId="356"/>
            <ac:picMk id="9" creationId="{B987781F-6A98-BBA3-4FB8-68745D397196}"/>
          </ac:picMkLst>
        </pc:picChg>
      </pc:sldChg>
      <pc:sldChg chg="addSp modSp new mod">
        <pc:chgData name="Paulsworth, Ashley" userId="11fbdd42-d953-49e5-acbb-aa264efd70cf" providerId="ADAL" clId="{C18AB3BB-4B60-4290-80EC-107785EB7EE3}" dt="2024-02-20T21:29:00.327" v="1833" actId="20577"/>
        <pc:sldMkLst>
          <pc:docMk/>
          <pc:sldMk cId="3505689097" sldId="357"/>
        </pc:sldMkLst>
        <pc:spChg chg="mod">
          <ac:chgData name="Paulsworth, Ashley" userId="11fbdd42-d953-49e5-acbb-aa264efd70cf" providerId="ADAL" clId="{C18AB3BB-4B60-4290-80EC-107785EB7EE3}" dt="2024-02-20T21:29:00.327" v="1833" actId="20577"/>
          <ac:spMkLst>
            <pc:docMk/>
            <pc:sldMk cId="3505689097" sldId="357"/>
            <ac:spMk id="2" creationId="{F17A4A93-99F1-13B3-A8C3-00FB06672839}"/>
          </ac:spMkLst>
        </pc:spChg>
        <pc:graphicFrameChg chg="add mod modGraphic">
          <ac:chgData name="Paulsworth, Ashley" userId="11fbdd42-d953-49e5-acbb-aa264efd70cf" providerId="ADAL" clId="{C18AB3BB-4B60-4290-80EC-107785EB7EE3}" dt="2024-02-20T21:15:36.243" v="1667" actId="171"/>
          <ac:graphicFrameMkLst>
            <pc:docMk/>
            <pc:sldMk cId="3505689097" sldId="357"/>
            <ac:graphicFrameMk id="3" creationId="{A857F531-AA29-C912-F5CD-2F1C0B382CF4}"/>
          </ac:graphicFrameMkLst>
        </pc:graphicFrameChg>
        <pc:picChg chg="add mod">
          <ac:chgData name="Paulsworth, Ashley" userId="11fbdd42-d953-49e5-acbb-aa264efd70cf" providerId="ADAL" clId="{C18AB3BB-4B60-4290-80EC-107785EB7EE3}" dt="2024-02-20T21:01:53.236" v="1231" actId="14100"/>
          <ac:picMkLst>
            <pc:docMk/>
            <pc:sldMk cId="3505689097" sldId="357"/>
            <ac:picMk id="4" creationId="{834B34BE-2B67-5803-3152-712A16A96522}"/>
          </ac:picMkLst>
        </pc:picChg>
        <pc:picChg chg="add mod ord">
          <ac:chgData name="Paulsworth, Ashley" userId="11fbdd42-d953-49e5-acbb-aa264efd70cf" providerId="ADAL" clId="{C18AB3BB-4B60-4290-80EC-107785EB7EE3}" dt="2024-02-20T21:09:28.395" v="1608" actId="1076"/>
          <ac:picMkLst>
            <pc:docMk/>
            <pc:sldMk cId="3505689097" sldId="357"/>
            <ac:picMk id="5" creationId="{B2E9B03A-CF39-756E-733E-1DCA6605AF14}"/>
          </ac:picMkLst>
        </pc:picChg>
        <pc:picChg chg="add mod">
          <ac:chgData name="Paulsworth, Ashley" userId="11fbdd42-d953-49e5-acbb-aa264efd70cf" providerId="ADAL" clId="{C18AB3BB-4B60-4290-80EC-107785EB7EE3}" dt="2024-02-20T21:10:48.185" v="1621"/>
          <ac:picMkLst>
            <pc:docMk/>
            <pc:sldMk cId="3505689097" sldId="357"/>
            <ac:picMk id="6" creationId="{F06007E9-45F2-6521-0247-EA825F7243BA}"/>
          </ac:picMkLst>
        </pc:picChg>
      </pc:sldChg>
      <pc:sldChg chg="addSp delSp modSp new mod setBg delDesignElem">
        <pc:chgData name="Paulsworth, Ashley" userId="11fbdd42-d953-49e5-acbb-aa264efd70cf" providerId="ADAL" clId="{C18AB3BB-4B60-4290-80EC-107785EB7EE3}" dt="2024-02-20T21:25:28.621" v="1780" actId="20577"/>
        <pc:sldMkLst>
          <pc:docMk/>
          <pc:sldMk cId="3877060746" sldId="358"/>
        </pc:sldMkLst>
        <pc:spChg chg="mod">
          <ac:chgData name="Paulsworth, Ashley" userId="11fbdd42-d953-49e5-acbb-aa264efd70cf" providerId="ADAL" clId="{C18AB3BB-4B60-4290-80EC-107785EB7EE3}" dt="2024-02-20T21:25:28.621" v="1780" actId="20577"/>
          <ac:spMkLst>
            <pc:docMk/>
            <pc:sldMk cId="3877060746" sldId="358"/>
            <ac:spMk id="2" creationId="{815D8C0C-394D-31D3-DD57-1253D8001A43}"/>
          </ac:spMkLst>
        </pc:spChg>
        <pc:spChg chg="mod">
          <ac:chgData name="Paulsworth, Ashley" userId="11fbdd42-d953-49e5-acbb-aa264efd70cf" providerId="ADAL" clId="{C18AB3BB-4B60-4290-80EC-107785EB7EE3}" dt="2024-02-20T21:25:07.930" v="1774" actId="26606"/>
          <ac:spMkLst>
            <pc:docMk/>
            <pc:sldMk cId="3877060746" sldId="358"/>
            <ac:spMk id="3" creationId="{D4B1F519-5690-9637-FE39-13178648EDCC}"/>
          </ac:spMkLst>
        </pc:spChg>
        <pc:spChg chg="add del">
          <ac:chgData name="Paulsworth, Ashley" userId="11fbdd42-d953-49e5-acbb-aa264efd70cf" providerId="ADAL" clId="{C18AB3BB-4B60-4290-80EC-107785EB7EE3}" dt="2024-02-20T21:25:07.930" v="1774" actId="26606"/>
          <ac:spMkLst>
            <pc:docMk/>
            <pc:sldMk cId="3877060746" sldId="358"/>
            <ac:spMk id="8" creationId="{058A14AF-9FB5-4CC7-BA35-E8E85D3EDF0E}"/>
          </ac:spMkLst>
        </pc:spChg>
        <pc:spChg chg="add del">
          <ac:chgData name="Paulsworth, Ashley" userId="11fbdd42-d953-49e5-acbb-aa264efd70cf" providerId="ADAL" clId="{C18AB3BB-4B60-4290-80EC-107785EB7EE3}" dt="2024-02-20T21:25:07.930" v="1774" actId="26606"/>
          <ac:spMkLst>
            <pc:docMk/>
            <pc:sldMk cId="3877060746" sldId="358"/>
            <ac:spMk id="9" creationId="{3A9A4357-BD1D-4622-A4FE-766E6AB8DE84}"/>
          </ac:spMkLst>
        </pc:spChg>
        <pc:spChg chg="add del">
          <ac:chgData name="Paulsworth, Ashley" userId="11fbdd42-d953-49e5-acbb-aa264efd70cf" providerId="ADAL" clId="{C18AB3BB-4B60-4290-80EC-107785EB7EE3}" dt="2024-02-20T21:25:07.930" v="1774" actId="26606"/>
          <ac:spMkLst>
            <pc:docMk/>
            <pc:sldMk cId="3877060746" sldId="358"/>
            <ac:spMk id="10" creationId="{E659831F-0D9A-4C63-9EBB-8435B85A440F}"/>
          </ac:spMkLst>
        </pc:spChg>
        <pc:spChg chg="add del">
          <ac:chgData name="Paulsworth, Ashley" userId="11fbdd42-d953-49e5-acbb-aa264efd70cf" providerId="ADAL" clId="{C18AB3BB-4B60-4290-80EC-107785EB7EE3}" dt="2024-02-20T21:23:26.695" v="1768"/>
          <ac:spMkLst>
            <pc:docMk/>
            <pc:sldMk cId="3877060746" sldId="358"/>
            <ac:spMk id="11" creationId="{058A14AF-9FB5-4CC7-BA35-E8E85D3EDF0E}"/>
          </ac:spMkLst>
        </pc:spChg>
        <pc:spChg chg="add del">
          <ac:chgData name="Paulsworth, Ashley" userId="11fbdd42-d953-49e5-acbb-aa264efd70cf" providerId="ADAL" clId="{C18AB3BB-4B60-4290-80EC-107785EB7EE3}" dt="2024-02-20T21:25:07.930" v="1774" actId="26606"/>
          <ac:spMkLst>
            <pc:docMk/>
            <pc:sldMk cId="3877060746" sldId="358"/>
            <ac:spMk id="12" creationId="{E6995CE5-F890-4ABA-82A2-26507CE8D2A3}"/>
          </ac:spMkLst>
        </pc:spChg>
        <pc:spChg chg="add del">
          <ac:chgData name="Paulsworth, Ashley" userId="11fbdd42-d953-49e5-acbb-aa264efd70cf" providerId="ADAL" clId="{C18AB3BB-4B60-4290-80EC-107785EB7EE3}" dt="2024-02-20T21:23:26.695" v="1768"/>
          <ac:spMkLst>
            <pc:docMk/>
            <pc:sldMk cId="3877060746" sldId="358"/>
            <ac:spMk id="13" creationId="{3A9A4357-BD1D-4622-A4FE-766E6AB8DE84}"/>
          </ac:spMkLst>
        </pc:spChg>
        <pc:spChg chg="add del">
          <ac:chgData name="Paulsworth, Ashley" userId="11fbdd42-d953-49e5-acbb-aa264efd70cf" providerId="ADAL" clId="{C18AB3BB-4B60-4290-80EC-107785EB7EE3}" dt="2024-02-20T21:25:07.930" v="1773" actId="26606"/>
          <ac:spMkLst>
            <pc:docMk/>
            <pc:sldMk cId="3877060746" sldId="358"/>
            <ac:spMk id="14" creationId="{5EF17487-C386-4F99-B5EB-4FD3DF4236B2}"/>
          </ac:spMkLst>
        </pc:spChg>
        <pc:spChg chg="add del">
          <ac:chgData name="Paulsworth, Ashley" userId="11fbdd42-d953-49e5-acbb-aa264efd70cf" providerId="ADAL" clId="{C18AB3BB-4B60-4290-80EC-107785EB7EE3}" dt="2024-02-20T21:23:26.695" v="1768"/>
          <ac:spMkLst>
            <pc:docMk/>
            <pc:sldMk cId="3877060746" sldId="358"/>
            <ac:spMk id="15" creationId="{E659831F-0D9A-4C63-9EBB-8435B85A440F}"/>
          </ac:spMkLst>
        </pc:spChg>
        <pc:spChg chg="add del">
          <ac:chgData name="Paulsworth, Ashley" userId="11fbdd42-d953-49e5-acbb-aa264efd70cf" providerId="ADAL" clId="{C18AB3BB-4B60-4290-80EC-107785EB7EE3}" dt="2024-02-20T21:23:26.695" v="1768"/>
          <ac:spMkLst>
            <pc:docMk/>
            <pc:sldMk cId="3877060746" sldId="358"/>
            <ac:spMk id="17" creationId="{E6995CE5-F890-4ABA-82A2-26507CE8D2A3}"/>
          </ac:spMkLst>
        </pc:spChg>
        <pc:spChg chg="add del">
          <ac:chgData name="Paulsworth, Ashley" userId="11fbdd42-d953-49e5-acbb-aa264efd70cf" providerId="ADAL" clId="{C18AB3BB-4B60-4290-80EC-107785EB7EE3}" dt="2024-02-20T21:25:07.930" v="1773" actId="26606"/>
          <ac:spMkLst>
            <pc:docMk/>
            <pc:sldMk cId="3877060746" sldId="358"/>
            <ac:spMk id="19" creationId="{A0DE92DF-4769-4DE9-93FD-EE31271850CA}"/>
          </ac:spMkLst>
        </pc:spChg>
        <pc:spChg chg="add">
          <ac:chgData name="Paulsworth, Ashley" userId="11fbdd42-d953-49e5-acbb-aa264efd70cf" providerId="ADAL" clId="{C18AB3BB-4B60-4290-80EC-107785EB7EE3}" dt="2024-02-20T21:25:07.930" v="1774" actId="26606"/>
          <ac:spMkLst>
            <pc:docMk/>
            <pc:sldMk cId="3877060746" sldId="358"/>
            <ac:spMk id="22" creationId="{AAAE94E3-A7DB-4868-B1E3-E49703488BBC}"/>
          </ac:spMkLst>
        </pc:spChg>
        <pc:spChg chg="add">
          <ac:chgData name="Paulsworth, Ashley" userId="11fbdd42-d953-49e5-acbb-aa264efd70cf" providerId="ADAL" clId="{C18AB3BB-4B60-4290-80EC-107785EB7EE3}" dt="2024-02-20T21:25:07.930" v="1774" actId="26606"/>
          <ac:spMkLst>
            <pc:docMk/>
            <pc:sldMk cId="3877060746" sldId="358"/>
            <ac:spMk id="23" creationId="{3873B707-463F-40B0-8227-E8CC6C67EB25}"/>
          </ac:spMkLst>
        </pc:spChg>
        <pc:spChg chg="add">
          <ac:chgData name="Paulsworth, Ashley" userId="11fbdd42-d953-49e5-acbb-aa264efd70cf" providerId="ADAL" clId="{C18AB3BB-4B60-4290-80EC-107785EB7EE3}" dt="2024-02-20T21:25:07.930" v="1774" actId="26606"/>
          <ac:spMkLst>
            <pc:docMk/>
            <pc:sldMk cId="3877060746" sldId="358"/>
            <ac:spMk id="25" creationId="{C13237C8-E62C-4F0D-A318-BD6FB6C2D138}"/>
          </ac:spMkLst>
        </pc:spChg>
        <pc:spChg chg="add">
          <ac:chgData name="Paulsworth, Ashley" userId="11fbdd42-d953-49e5-acbb-aa264efd70cf" providerId="ADAL" clId="{C18AB3BB-4B60-4290-80EC-107785EB7EE3}" dt="2024-02-20T21:25:07.930" v="1774" actId="26606"/>
          <ac:spMkLst>
            <pc:docMk/>
            <pc:sldMk cId="3877060746" sldId="358"/>
            <ac:spMk id="27" creationId="{19C9EAEA-39D0-4B0E-A0EB-51E7B26740B1}"/>
          </ac:spMkLst>
        </pc:spChg>
        <pc:spChg chg="add">
          <ac:chgData name="Paulsworth, Ashley" userId="11fbdd42-d953-49e5-acbb-aa264efd70cf" providerId="ADAL" clId="{C18AB3BB-4B60-4290-80EC-107785EB7EE3}" dt="2024-02-20T21:25:07.930" v="1774" actId="26606"/>
          <ac:spMkLst>
            <pc:docMk/>
            <pc:sldMk cId="3877060746" sldId="358"/>
            <ac:spMk id="29" creationId="{8CB5D2D7-DF65-4E86-BFBA-FFB9B5ACEB64}"/>
          </ac:spMkLst>
        </pc:spChg>
        <pc:grpChg chg="add">
          <ac:chgData name="Paulsworth, Ashley" userId="11fbdd42-d953-49e5-acbb-aa264efd70cf" providerId="ADAL" clId="{C18AB3BB-4B60-4290-80EC-107785EB7EE3}" dt="2024-02-20T21:25:07.930" v="1774" actId="26606"/>
          <ac:grpSpMkLst>
            <pc:docMk/>
            <pc:sldMk cId="3877060746" sldId="358"/>
            <ac:grpSpMk id="24" creationId="{1DE889C7-FAD6-4397-98E2-05D503484459}"/>
          </ac:grpSpMkLst>
        </pc:grpChg>
        <pc:picChg chg="add del mod">
          <ac:chgData name="Paulsworth, Ashley" userId="11fbdd42-d953-49e5-acbb-aa264efd70cf" providerId="ADAL" clId="{C18AB3BB-4B60-4290-80EC-107785EB7EE3}" dt="2024-02-20T21:20:37.891" v="1761" actId="478"/>
          <ac:picMkLst>
            <pc:docMk/>
            <pc:sldMk cId="3877060746" sldId="358"/>
            <ac:picMk id="4" creationId="{8B964327-557C-3226-EDC5-3B8E1C2D2AFC}"/>
          </ac:picMkLst>
        </pc:picChg>
        <pc:picChg chg="add mod ord">
          <ac:chgData name="Paulsworth, Ashley" userId="11fbdd42-d953-49e5-acbb-aa264efd70cf" providerId="ADAL" clId="{C18AB3BB-4B60-4290-80EC-107785EB7EE3}" dt="2024-02-20T21:25:07.930" v="1774" actId="26606"/>
          <ac:picMkLst>
            <pc:docMk/>
            <pc:sldMk cId="3877060746" sldId="358"/>
            <ac:picMk id="5" creationId="{B44A8C9D-0872-F48F-426A-E074EFB43748}"/>
          </ac:picMkLst>
        </pc:picChg>
        <pc:picChg chg="add mod">
          <ac:chgData name="Paulsworth, Ashley" userId="11fbdd42-d953-49e5-acbb-aa264efd70cf" providerId="ADAL" clId="{C18AB3BB-4B60-4290-80EC-107785EB7EE3}" dt="2024-02-20T21:25:07.930" v="1774" actId="26606"/>
          <ac:picMkLst>
            <pc:docMk/>
            <pc:sldMk cId="3877060746" sldId="358"/>
            <ac:picMk id="6" creationId="{921E58FF-6EF0-14F2-1421-2CF3594D0181}"/>
          </ac:picMkLst>
        </pc:picChg>
        <pc:picChg chg="add mod">
          <ac:chgData name="Paulsworth, Ashley" userId="11fbdd42-d953-49e5-acbb-aa264efd70cf" providerId="ADAL" clId="{C18AB3BB-4B60-4290-80EC-107785EB7EE3}" dt="2024-02-20T21:25:07.930" v="1774" actId="26606"/>
          <ac:picMkLst>
            <pc:docMk/>
            <pc:sldMk cId="3877060746" sldId="358"/>
            <ac:picMk id="7" creationId="{6C5DA883-1654-2F67-AE6D-BC3541705A0F}"/>
          </ac:picMkLst>
        </pc:picChg>
      </pc:sldChg>
      <pc:sldChg chg="modSp add del mod modShow">
        <pc:chgData name="Paulsworth, Ashley" userId="11fbdd42-d953-49e5-acbb-aa264efd70cf" providerId="ADAL" clId="{C18AB3BB-4B60-4290-80EC-107785EB7EE3}" dt="2024-02-20T21:28:33.123" v="1792" actId="47"/>
        <pc:sldMkLst>
          <pc:docMk/>
          <pc:sldMk cId="3830774960" sldId="1018"/>
        </pc:sldMkLst>
        <pc:spChg chg="mod">
          <ac:chgData name="Paulsworth, Ashley" userId="11fbdd42-d953-49e5-acbb-aa264efd70cf" providerId="ADAL" clId="{C18AB3BB-4B60-4290-80EC-107785EB7EE3}" dt="2024-02-20T21:27:26.557" v="1783" actId="2711"/>
          <ac:spMkLst>
            <pc:docMk/>
            <pc:sldMk cId="3830774960" sldId="1018"/>
            <ac:spMk id="2" creationId="{9B13F9B4-BB54-FE40-D6AF-4FBCA3E47639}"/>
          </ac:spMkLst>
        </pc:spChg>
      </pc:sldChg>
      <pc:sldChg chg="addSp delSp modSp new mod">
        <pc:chgData name="Paulsworth, Ashley" userId="11fbdd42-d953-49e5-acbb-aa264efd70cf" providerId="ADAL" clId="{C18AB3BB-4B60-4290-80EC-107785EB7EE3}" dt="2024-02-20T21:35:12.248" v="1902" actId="20577"/>
        <pc:sldMkLst>
          <pc:docMk/>
          <pc:sldMk cId="2197630751" sldId="1019"/>
        </pc:sldMkLst>
        <pc:spChg chg="del">
          <ac:chgData name="Paulsworth, Ashley" userId="11fbdd42-d953-49e5-acbb-aa264efd70cf" providerId="ADAL" clId="{C18AB3BB-4B60-4290-80EC-107785EB7EE3}" dt="2024-02-20T21:28:01.757" v="1786" actId="478"/>
          <ac:spMkLst>
            <pc:docMk/>
            <pc:sldMk cId="2197630751" sldId="1019"/>
            <ac:spMk id="2" creationId="{F8B321EF-0F24-75C0-1407-859683DB9A57}"/>
          </ac:spMkLst>
        </pc:spChg>
        <pc:spChg chg="del">
          <ac:chgData name="Paulsworth, Ashley" userId="11fbdd42-d953-49e5-acbb-aa264efd70cf" providerId="ADAL" clId="{C18AB3BB-4B60-4290-80EC-107785EB7EE3}" dt="2024-02-20T21:28:16.528" v="1790" actId="478"/>
          <ac:spMkLst>
            <pc:docMk/>
            <pc:sldMk cId="2197630751" sldId="1019"/>
            <ac:spMk id="3" creationId="{CFF3CE3F-7387-8382-4431-5983CAC6CFA7}"/>
          </ac:spMkLst>
        </pc:spChg>
        <pc:spChg chg="add mod">
          <ac:chgData name="Paulsworth, Ashley" userId="11fbdd42-d953-49e5-acbb-aa264efd70cf" providerId="ADAL" clId="{C18AB3BB-4B60-4290-80EC-107785EB7EE3}" dt="2024-02-20T21:28:10.318" v="1788" actId="27636"/>
          <ac:spMkLst>
            <pc:docMk/>
            <pc:sldMk cId="2197630751" sldId="1019"/>
            <ac:spMk id="5" creationId="{CF76AE89-2B2E-9AF8-B9C4-566137BF8A6C}"/>
          </ac:spMkLst>
        </pc:spChg>
        <pc:graphicFrameChg chg="add mod modGraphic">
          <ac:chgData name="Paulsworth, Ashley" userId="11fbdd42-d953-49e5-acbb-aa264efd70cf" providerId="ADAL" clId="{C18AB3BB-4B60-4290-80EC-107785EB7EE3}" dt="2024-02-20T21:35:12.248" v="1902" actId="20577"/>
          <ac:graphicFrameMkLst>
            <pc:docMk/>
            <pc:sldMk cId="2197630751" sldId="1019"/>
            <ac:graphicFrameMk id="4" creationId="{457423E6-1EAC-D5F8-D451-32B7EDA67336}"/>
          </ac:graphicFrameMkLst>
        </pc:graphicFrameChg>
      </pc:sldChg>
      <pc:sldMasterChg chg="setBg modSldLayout">
        <pc:chgData name="Paulsworth, Ashley" userId="11fbdd42-d953-49e5-acbb-aa264efd70cf" providerId="ADAL" clId="{C18AB3BB-4B60-4290-80EC-107785EB7EE3}" dt="2024-02-20T21:23:23.819" v="1766"/>
        <pc:sldMasterMkLst>
          <pc:docMk/>
          <pc:sldMasterMk cId="590040910" sldId="2147483758"/>
        </pc:sldMasterMkLst>
        <pc:sldLayoutChg chg="setBg">
          <pc:chgData name="Paulsworth, Ashley" userId="11fbdd42-d953-49e5-acbb-aa264efd70cf" providerId="ADAL" clId="{C18AB3BB-4B60-4290-80EC-107785EB7EE3}" dt="2024-02-20T21:23:23.819" v="1766"/>
          <pc:sldLayoutMkLst>
            <pc:docMk/>
            <pc:sldMasterMk cId="590040910" sldId="2147483758"/>
            <pc:sldLayoutMk cId="2200839424" sldId="2147483759"/>
          </pc:sldLayoutMkLst>
        </pc:sldLayoutChg>
        <pc:sldLayoutChg chg="setBg">
          <pc:chgData name="Paulsworth, Ashley" userId="11fbdd42-d953-49e5-acbb-aa264efd70cf" providerId="ADAL" clId="{C18AB3BB-4B60-4290-80EC-107785EB7EE3}" dt="2024-02-20T21:23:23.819" v="1766"/>
          <pc:sldLayoutMkLst>
            <pc:docMk/>
            <pc:sldMasterMk cId="590040910" sldId="2147483758"/>
            <pc:sldLayoutMk cId="3470274575" sldId="2147483760"/>
          </pc:sldLayoutMkLst>
        </pc:sldLayoutChg>
        <pc:sldLayoutChg chg="setBg">
          <pc:chgData name="Paulsworth, Ashley" userId="11fbdd42-d953-49e5-acbb-aa264efd70cf" providerId="ADAL" clId="{C18AB3BB-4B60-4290-80EC-107785EB7EE3}" dt="2024-02-20T21:23:23.819" v="1766"/>
          <pc:sldLayoutMkLst>
            <pc:docMk/>
            <pc:sldMasterMk cId="590040910" sldId="2147483758"/>
            <pc:sldLayoutMk cId="207224514" sldId="2147483761"/>
          </pc:sldLayoutMkLst>
        </pc:sldLayoutChg>
        <pc:sldLayoutChg chg="setBg">
          <pc:chgData name="Paulsworth, Ashley" userId="11fbdd42-d953-49e5-acbb-aa264efd70cf" providerId="ADAL" clId="{C18AB3BB-4B60-4290-80EC-107785EB7EE3}" dt="2024-02-20T21:23:23.819" v="1766"/>
          <pc:sldLayoutMkLst>
            <pc:docMk/>
            <pc:sldMasterMk cId="590040910" sldId="2147483758"/>
            <pc:sldLayoutMk cId="2759672170" sldId="2147483762"/>
          </pc:sldLayoutMkLst>
        </pc:sldLayoutChg>
        <pc:sldLayoutChg chg="setBg">
          <pc:chgData name="Paulsworth, Ashley" userId="11fbdd42-d953-49e5-acbb-aa264efd70cf" providerId="ADAL" clId="{C18AB3BB-4B60-4290-80EC-107785EB7EE3}" dt="2024-02-20T21:23:23.819" v="1766"/>
          <pc:sldLayoutMkLst>
            <pc:docMk/>
            <pc:sldMasterMk cId="590040910" sldId="2147483758"/>
            <pc:sldLayoutMk cId="3816656037" sldId="2147483763"/>
          </pc:sldLayoutMkLst>
        </pc:sldLayoutChg>
        <pc:sldLayoutChg chg="setBg">
          <pc:chgData name="Paulsworth, Ashley" userId="11fbdd42-d953-49e5-acbb-aa264efd70cf" providerId="ADAL" clId="{C18AB3BB-4B60-4290-80EC-107785EB7EE3}" dt="2024-02-20T21:23:23.819" v="1766"/>
          <pc:sldLayoutMkLst>
            <pc:docMk/>
            <pc:sldMasterMk cId="590040910" sldId="2147483758"/>
            <pc:sldLayoutMk cId="673752335" sldId="2147483764"/>
          </pc:sldLayoutMkLst>
        </pc:sldLayoutChg>
        <pc:sldLayoutChg chg="setBg">
          <pc:chgData name="Paulsworth, Ashley" userId="11fbdd42-d953-49e5-acbb-aa264efd70cf" providerId="ADAL" clId="{C18AB3BB-4B60-4290-80EC-107785EB7EE3}" dt="2024-02-20T21:23:23.819" v="1766"/>
          <pc:sldLayoutMkLst>
            <pc:docMk/>
            <pc:sldMasterMk cId="590040910" sldId="2147483758"/>
            <pc:sldLayoutMk cId="2710783705" sldId="2147483765"/>
          </pc:sldLayoutMkLst>
        </pc:sldLayoutChg>
        <pc:sldLayoutChg chg="setBg">
          <pc:chgData name="Paulsworth, Ashley" userId="11fbdd42-d953-49e5-acbb-aa264efd70cf" providerId="ADAL" clId="{C18AB3BB-4B60-4290-80EC-107785EB7EE3}" dt="2024-02-20T21:23:23.819" v="1766"/>
          <pc:sldLayoutMkLst>
            <pc:docMk/>
            <pc:sldMasterMk cId="590040910" sldId="2147483758"/>
            <pc:sldLayoutMk cId="1365092181" sldId="2147483766"/>
          </pc:sldLayoutMkLst>
        </pc:sldLayoutChg>
        <pc:sldLayoutChg chg="setBg">
          <pc:chgData name="Paulsworth, Ashley" userId="11fbdd42-d953-49e5-acbb-aa264efd70cf" providerId="ADAL" clId="{C18AB3BB-4B60-4290-80EC-107785EB7EE3}" dt="2024-02-20T21:23:23.819" v="1766"/>
          <pc:sldLayoutMkLst>
            <pc:docMk/>
            <pc:sldMasterMk cId="590040910" sldId="2147483758"/>
            <pc:sldLayoutMk cId="2383654443" sldId="2147483767"/>
          </pc:sldLayoutMkLst>
        </pc:sldLayoutChg>
        <pc:sldLayoutChg chg="setBg">
          <pc:chgData name="Paulsworth, Ashley" userId="11fbdd42-d953-49e5-acbb-aa264efd70cf" providerId="ADAL" clId="{C18AB3BB-4B60-4290-80EC-107785EB7EE3}" dt="2024-02-20T21:23:23.819" v="1766"/>
          <pc:sldLayoutMkLst>
            <pc:docMk/>
            <pc:sldMasterMk cId="590040910" sldId="2147483758"/>
            <pc:sldLayoutMk cId="478176706" sldId="2147483768"/>
          </pc:sldLayoutMkLst>
        </pc:sldLayoutChg>
        <pc:sldLayoutChg chg="setBg">
          <pc:chgData name="Paulsworth, Ashley" userId="11fbdd42-d953-49e5-acbb-aa264efd70cf" providerId="ADAL" clId="{C18AB3BB-4B60-4290-80EC-107785EB7EE3}" dt="2024-02-20T21:23:23.819" v="1766"/>
          <pc:sldLayoutMkLst>
            <pc:docMk/>
            <pc:sldMasterMk cId="590040910" sldId="2147483758"/>
            <pc:sldLayoutMk cId="87024325" sldId="2147483769"/>
          </pc:sldLayoutMkLst>
        </pc:sldLayoutChg>
      </pc:sldMasterChg>
      <pc:sldMasterChg chg="delSldLayout">
        <pc:chgData name="Paulsworth, Ashley" userId="11fbdd42-d953-49e5-acbb-aa264efd70cf" providerId="ADAL" clId="{C18AB3BB-4B60-4290-80EC-107785EB7EE3}" dt="2024-02-20T21:28:33.123" v="1792" actId="47"/>
        <pc:sldMasterMkLst>
          <pc:docMk/>
          <pc:sldMasterMk cId="39924320" sldId="2147483770"/>
        </pc:sldMasterMkLst>
        <pc:sldLayoutChg chg="del">
          <pc:chgData name="Paulsworth, Ashley" userId="11fbdd42-d953-49e5-acbb-aa264efd70cf" providerId="ADAL" clId="{C18AB3BB-4B60-4290-80EC-107785EB7EE3}" dt="2024-02-20T21:28:33.123" v="1792" actId="47"/>
          <pc:sldLayoutMkLst>
            <pc:docMk/>
            <pc:sldMasterMk cId="39924320" sldId="2147483770"/>
            <pc:sldLayoutMk cId="3532424188" sldId="2147483782"/>
          </pc:sldLayoutMkLst>
        </pc:sldLayoutChg>
      </pc:sldMasterChg>
    </pc:docChg>
  </pc:docChgLst>
  <pc:docChgLst>
    <pc:chgData name="Paulsworth, Ashley" userId="11fbdd42-d953-49e5-acbb-aa264efd70cf" providerId="ADAL" clId="{D0DF9BD3-98EF-46D5-A77F-703EC5760E22}"/>
    <pc:docChg chg="undo custSel modSld">
      <pc:chgData name="Paulsworth, Ashley" userId="11fbdd42-d953-49e5-acbb-aa264efd70cf" providerId="ADAL" clId="{D0DF9BD3-98EF-46D5-A77F-703EC5760E22}" dt="2024-05-09T19:46:35.888" v="59" actId="108"/>
      <pc:docMkLst>
        <pc:docMk/>
      </pc:docMkLst>
      <pc:sldChg chg="delSp modSp mod modCm">
        <pc:chgData name="Paulsworth, Ashley" userId="11fbdd42-d953-49e5-acbb-aa264efd70cf" providerId="ADAL" clId="{D0DF9BD3-98EF-46D5-A77F-703EC5760E22}" dt="2024-05-07T18:04:46.112" v="28"/>
        <pc:sldMkLst>
          <pc:docMk/>
          <pc:sldMk cId="942153783" sldId="258"/>
        </pc:sldMkLst>
        <pc:spChg chg="del">
          <ac:chgData name="Paulsworth, Ashley" userId="11fbdd42-d953-49e5-acbb-aa264efd70cf" providerId="ADAL" clId="{D0DF9BD3-98EF-46D5-A77F-703EC5760E22}" dt="2024-05-07T16:44:38.696" v="1" actId="478"/>
          <ac:spMkLst>
            <pc:docMk/>
            <pc:sldMk cId="942153783" sldId="258"/>
            <ac:spMk id="3" creationId="{C2EA9767-D4EA-8589-C6F5-FC678DFCCF08}"/>
          </ac:spMkLst>
        </pc:spChg>
        <pc:picChg chg="mod">
          <ac:chgData name="Paulsworth, Ashley" userId="11fbdd42-d953-49e5-acbb-aa264efd70cf" providerId="ADAL" clId="{D0DF9BD3-98EF-46D5-A77F-703EC5760E22}" dt="2024-05-07T16:44:41.333" v="3" actId="1076"/>
          <ac:picMkLst>
            <pc:docMk/>
            <pc:sldMk cId="942153783" sldId="258"/>
            <ac:picMk id="9" creationId="{DB0B4C0B-BF1B-4A2D-9238-E8EA9AA2752E}"/>
          </ac:picMkLst>
        </pc:picChg>
        <pc:extLst>
          <p:ext xmlns:p="http://schemas.openxmlformats.org/presentationml/2006/main" uri="{D6D511B9-2390-475A-947B-AFAB55BFBCF1}">
            <pc226:cmChg xmlns:pc226="http://schemas.microsoft.com/office/powerpoint/2022/06/main/command" chg="mod">
              <pc226:chgData name="Paulsworth, Ashley" userId="11fbdd42-d953-49e5-acbb-aa264efd70cf" providerId="ADAL" clId="{D0DF9BD3-98EF-46D5-A77F-703EC5760E22}" dt="2024-05-07T18:04:46.112" v="28"/>
              <pc2:cmMkLst xmlns:pc2="http://schemas.microsoft.com/office/powerpoint/2019/9/main/command">
                <pc:docMk/>
                <pc:sldMk cId="942153783" sldId="258"/>
                <pc2:cmMk id="{1357BA6F-6C27-4590-89B1-13C14E9AF62B}"/>
              </pc2:cmMkLst>
            </pc226:cmChg>
          </p:ext>
        </pc:extLst>
      </pc:sldChg>
      <pc:sldChg chg="modSp mod">
        <pc:chgData name="Paulsworth, Ashley" userId="11fbdd42-d953-49e5-acbb-aa264efd70cf" providerId="ADAL" clId="{D0DF9BD3-98EF-46D5-A77F-703EC5760E22}" dt="2024-05-07T16:45:57.694" v="23" actId="20577"/>
        <pc:sldMkLst>
          <pc:docMk/>
          <pc:sldMk cId="2125158278" sldId="355"/>
        </pc:sldMkLst>
        <pc:spChg chg="mod">
          <ac:chgData name="Paulsworth, Ashley" userId="11fbdd42-d953-49e5-acbb-aa264efd70cf" providerId="ADAL" clId="{D0DF9BD3-98EF-46D5-A77F-703EC5760E22}" dt="2024-05-07T16:45:57.694" v="23" actId="20577"/>
          <ac:spMkLst>
            <pc:docMk/>
            <pc:sldMk cId="2125158278" sldId="355"/>
            <ac:spMk id="2" creationId="{509F5C62-78AD-72D2-8D23-0B5587DDCECD}"/>
          </ac:spMkLst>
        </pc:spChg>
      </pc:sldChg>
      <pc:sldChg chg="addSp delSp modSp mod">
        <pc:chgData name="Paulsworth, Ashley" userId="11fbdd42-d953-49e5-acbb-aa264efd70cf" providerId="ADAL" clId="{D0DF9BD3-98EF-46D5-A77F-703EC5760E22}" dt="2024-05-07T18:05:13.172" v="33" actId="26606"/>
        <pc:sldMkLst>
          <pc:docMk/>
          <pc:sldMk cId="3877060746" sldId="358"/>
        </pc:sldMkLst>
        <pc:spChg chg="mod">
          <ac:chgData name="Paulsworth, Ashley" userId="11fbdd42-d953-49e5-acbb-aa264efd70cf" providerId="ADAL" clId="{D0DF9BD3-98EF-46D5-A77F-703EC5760E22}" dt="2024-05-07T18:05:13.172" v="33" actId="26606"/>
          <ac:spMkLst>
            <pc:docMk/>
            <pc:sldMk cId="3877060746" sldId="358"/>
            <ac:spMk id="2" creationId="{815D8C0C-394D-31D3-DD57-1253D8001A43}"/>
          </ac:spMkLst>
        </pc:spChg>
        <pc:spChg chg="del">
          <ac:chgData name="Paulsworth, Ashley" userId="11fbdd42-d953-49e5-acbb-aa264efd70cf" providerId="ADAL" clId="{D0DF9BD3-98EF-46D5-A77F-703EC5760E22}" dt="2024-05-07T18:04:57.320" v="30" actId="478"/>
          <ac:spMkLst>
            <pc:docMk/>
            <pc:sldMk cId="3877060746" sldId="358"/>
            <ac:spMk id="8" creationId="{0CDA70D8-0045-5EAF-98D6-B5675AE6D25D}"/>
          </ac:spMkLst>
        </pc:spChg>
        <pc:spChg chg="add del">
          <ac:chgData name="Paulsworth, Ashley" userId="11fbdd42-d953-49e5-acbb-aa264efd70cf" providerId="ADAL" clId="{D0DF9BD3-98EF-46D5-A77F-703EC5760E22}" dt="2024-05-07T18:05:13.172" v="33" actId="26606"/>
          <ac:spMkLst>
            <pc:docMk/>
            <pc:sldMk cId="3877060746" sldId="358"/>
            <ac:spMk id="22" creationId="{AAAE94E3-A7DB-4868-B1E3-E49703488BBC}"/>
          </ac:spMkLst>
        </pc:spChg>
        <pc:spChg chg="add del">
          <ac:chgData name="Paulsworth, Ashley" userId="11fbdd42-d953-49e5-acbb-aa264efd70cf" providerId="ADAL" clId="{D0DF9BD3-98EF-46D5-A77F-703EC5760E22}" dt="2024-05-07T18:05:13.172" v="33" actId="26606"/>
          <ac:spMkLst>
            <pc:docMk/>
            <pc:sldMk cId="3877060746" sldId="358"/>
            <ac:spMk id="23" creationId="{3873B707-463F-40B0-8227-E8CC6C67EB25}"/>
          </ac:spMkLst>
        </pc:spChg>
        <pc:spChg chg="add del">
          <ac:chgData name="Paulsworth, Ashley" userId="11fbdd42-d953-49e5-acbb-aa264efd70cf" providerId="ADAL" clId="{D0DF9BD3-98EF-46D5-A77F-703EC5760E22}" dt="2024-05-07T18:05:13.172" v="33" actId="26606"/>
          <ac:spMkLst>
            <pc:docMk/>
            <pc:sldMk cId="3877060746" sldId="358"/>
            <ac:spMk id="25" creationId="{C13237C8-E62C-4F0D-A318-BD6FB6C2D138}"/>
          </ac:spMkLst>
        </pc:spChg>
        <pc:spChg chg="add del">
          <ac:chgData name="Paulsworth, Ashley" userId="11fbdd42-d953-49e5-acbb-aa264efd70cf" providerId="ADAL" clId="{D0DF9BD3-98EF-46D5-A77F-703EC5760E22}" dt="2024-05-07T18:05:13.172" v="33" actId="26606"/>
          <ac:spMkLst>
            <pc:docMk/>
            <pc:sldMk cId="3877060746" sldId="358"/>
            <ac:spMk id="27" creationId="{19C9EAEA-39D0-4B0E-A0EB-51E7B26740B1}"/>
          </ac:spMkLst>
        </pc:spChg>
        <pc:spChg chg="add del">
          <ac:chgData name="Paulsworth, Ashley" userId="11fbdd42-d953-49e5-acbb-aa264efd70cf" providerId="ADAL" clId="{D0DF9BD3-98EF-46D5-A77F-703EC5760E22}" dt="2024-05-07T18:05:13.172" v="33" actId="26606"/>
          <ac:spMkLst>
            <pc:docMk/>
            <pc:sldMk cId="3877060746" sldId="358"/>
            <ac:spMk id="29" creationId="{8CB5D2D7-DF65-4E86-BFBA-FFB9B5ACEB64}"/>
          </ac:spMkLst>
        </pc:spChg>
        <pc:spChg chg="add del">
          <ac:chgData name="Paulsworth, Ashley" userId="11fbdd42-d953-49e5-acbb-aa264efd70cf" providerId="ADAL" clId="{D0DF9BD3-98EF-46D5-A77F-703EC5760E22}" dt="2024-05-07T18:05:13.156" v="32" actId="26606"/>
          <ac:spMkLst>
            <pc:docMk/>
            <pc:sldMk cId="3877060746" sldId="358"/>
            <ac:spMk id="34" creationId="{CAB6D7AF-734C-43E5-AE74-E8EC5D462582}"/>
          </ac:spMkLst>
        </pc:spChg>
        <pc:spChg chg="add del">
          <ac:chgData name="Paulsworth, Ashley" userId="11fbdd42-d953-49e5-acbb-aa264efd70cf" providerId="ADAL" clId="{D0DF9BD3-98EF-46D5-A77F-703EC5760E22}" dt="2024-05-07T18:05:13.156" v="32" actId="26606"/>
          <ac:spMkLst>
            <pc:docMk/>
            <pc:sldMk cId="3877060746" sldId="358"/>
            <ac:spMk id="36" creationId="{36830A5B-65B2-40C0-80F8-67EFC8A6B03B}"/>
          </ac:spMkLst>
        </pc:spChg>
        <pc:spChg chg="add">
          <ac:chgData name="Paulsworth, Ashley" userId="11fbdd42-d953-49e5-acbb-aa264efd70cf" providerId="ADAL" clId="{D0DF9BD3-98EF-46D5-A77F-703EC5760E22}" dt="2024-05-07T18:05:13.172" v="33" actId="26606"/>
          <ac:spMkLst>
            <pc:docMk/>
            <pc:sldMk cId="3877060746" sldId="358"/>
            <ac:spMk id="38" creationId="{601CC70B-8875-45A1-8AFD-7D546E3C0C16}"/>
          </ac:spMkLst>
        </pc:spChg>
        <pc:spChg chg="add">
          <ac:chgData name="Paulsworth, Ashley" userId="11fbdd42-d953-49e5-acbb-aa264efd70cf" providerId="ADAL" clId="{D0DF9BD3-98EF-46D5-A77F-703EC5760E22}" dt="2024-05-07T18:05:13.172" v="33" actId="26606"/>
          <ac:spMkLst>
            <pc:docMk/>
            <pc:sldMk cId="3877060746" sldId="358"/>
            <ac:spMk id="39" creationId="{932495F0-C5CB-4823-AE70-EED61EBAB1BD}"/>
          </ac:spMkLst>
        </pc:spChg>
        <pc:spChg chg="add">
          <ac:chgData name="Paulsworth, Ashley" userId="11fbdd42-d953-49e5-acbb-aa264efd70cf" providerId="ADAL" clId="{D0DF9BD3-98EF-46D5-A77F-703EC5760E22}" dt="2024-05-07T18:05:13.172" v="33" actId="26606"/>
          <ac:spMkLst>
            <pc:docMk/>
            <pc:sldMk cId="3877060746" sldId="358"/>
            <ac:spMk id="40" creationId="{CB8B9C25-D80D-48EC-B83A-231219A80C3F}"/>
          </ac:spMkLst>
        </pc:spChg>
        <pc:grpChg chg="add del">
          <ac:chgData name="Paulsworth, Ashley" userId="11fbdd42-d953-49e5-acbb-aa264efd70cf" providerId="ADAL" clId="{D0DF9BD3-98EF-46D5-A77F-703EC5760E22}" dt="2024-05-07T18:05:13.172" v="33" actId="26606"/>
          <ac:grpSpMkLst>
            <pc:docMk/>
            <pc:sldMk cId="3877060746" sldId="358"/>
            <ac:grpSpMk id="24" creationId="{1DE889C7-FAD6-4397-98E2-05D503484459}"/>
          </ac:grpSpMkLst>
        </pc:grpChg>
        <pc:picChg chg="mod">
          <ac:chgData name="Paulsworth, Ashley" userId="11fbdd42-d953-49e5-acbb-aa264efd70cf" providerId="ADAL" clId="{D0DF9BD3-98EF-46D5-A77F-703EC5760E22}" dt="2024-05-07T18:05:13.172" v="33" actId="26606"/>
          <ac:picMkLst>
            <pc:docMk/>
            <pc:sldMk cId="3877060746" sldId="358"/>
            <ac:picMk id="6" creationId="{921E58FF-6EF0-14F2-1421-2CF3594D0181}"/>
          </ac:picMkLst>
        </pc:picChg>
        <pc:picChg chg="mod">
          <ac:chgData name="Paulsworth, Ashley" userId="11fbdd42-d953-49e5-acbb-aa264efd70cf" providerId="ADAL" clId="{D0DF9BD3-98EF-46D5-A77F-703EC5760E22}" dt="2024-05-07T18:05:13.172" v="33" actId="26606"/>
          <ac:picMkLst>
            <pc:docMk/>
            <pc:sldMk cId="3877060746" sldId="358"/>
            <ac:picMk id="7" creationId="{6C5DA883-1654-2F67-AE6D-BC3541705A0F}"/>
          </ac:picMkLst>
        </pc:picChg>
      </pc:sldChg>
      <pc:sldChg chg="modSp mod">
        <pc:chgData name="Paulsworth, Ashley" userId="11fbdd42-d953-49e5-acbb-aa264efd70cf" providerId="ADAL" clId="{D0DF9BD3-98EF-46D5-A77F-703EC5760E22}" dt="2024-05-09T19:46:35.888" v="59" actId="108"/>
        <pc:sldMkLst>
          <pc:docMk/>
          <pc:sldMk cId="914398079" sldId="1020"/>
        </pc:sldMkLst>
        <pc:spChg chg="mod">
          <ac:chgData name="Paulsworth, Ashley" userId="11fbdd42-d953-49e5-acbb-aa264efd70cf" providerId="ADAL" clId="{D0DF9BD3-98EF-46D5-A77F-703EC5760E22}" dt="2024-05-09T19:40:36.223" v="45" actId="20577"/>
          <ac:spMkLst>
            <pc:docMk/>
            <pc:sldMk cId="914398079" sldId="1020"/>
            <ac:spMk id="3" creationId="{8B87A40F-7FE2-651A-46A8-C5F311EC432C}"/>
          </ac:spMkLst>
        </pc:spChg>
        <pc:graphicFrameChg chg="mod">
          <ac:chgData name="Paulsworth, Ashley" userId="11fbdd42-d953-49e5-acbb-aa264efd70cf" providerId="ADAL" clId="{D0DF9BD3-98EF-46D5-A77F-703EC5760E22}" dt="2024-05-09T19:46:35.888" v="59" actId="108"/>
          <ac:graphicFrameMkLst>
            <pc:docMk/>
            <pc:sldMk cId="914398079" sldId="1020"/>
            <ac:graphicFrameMk id="11" creationId="{B394FB31-BD38-EB4F-3308-51981C2A27E1}"/>
          </ac:graphicFrameMkLst>
        </pc:graphicFrameChg>
      </pc:sldChg>
      <pc:sldChg chg="modSp">
        <pc:chgData name="Paulsworth, Ashley" userId="11fbdd42-d953-49e5-acbb-aa264efd70cf" providerId="ADAL" clId="{D0DF9BD3-98EF-46D5-A77F-703EC5760E22}" dt="2024-05-07T16:52:56.778" v="27" actId="20577"/>
        <pc:sldMkLst>
          <pc:docMk/>
          <pc:sldMk cId="3973939782" sldId="1024"/>
        </pc:sldMkLst>
        <pc:graphicFrameChg chg="mod">
          <ac:chgData name="Paulsworth, Ashley" userId="11fbdd42-d953-49e5-acbb-aa264efd70cf" providerId="ADAL" clId="{D0DF9BD3-98EF-46D5-A77F-703EC5760E22}" dt="2024-05-07T16:52:56.778" v="27" actId="20577"/>
          <ac:graphicFrameMkLst>
            <pc:docMk/>
            <pc:sldMk cId="3973939782" sldId="1024"/>
            <ac:graphicFrameMk id="9" creationId="{EAD00358-E9F2-0563-D24B-7B4D4BECA256}"/>
          </ac:graphicFrameMkLst>
        </pc:graphicFrameChg>
      </pc:sldChg>
      <pc:sldChg chg="modSp mod">
        <pc:chgData name="Paulsworth, Ashley" userId="11fbdd42-d953-49e5-acbb-aa264efd70cf" providerId="ADAL" clId="{D0DF9BD3-98EF-46D5-A77F-703EC5760E22}" dt="2024-05-07T16:50:35.117" v="24" actId="20577"/>
        <pc:sldMkLst>
          <pc:docMk/>
          <pc:sldMk cId="490348145" sldId="1035"/>
        </pc:sldMkLst>
        <pc:spChg chg="mod">
          <ac:chgData name="Paulsworth, Ashley" userId="11fbdd42-d953-49e5-acbb-aa264efd70cf" providerId="ADAL" clId="{D0DF9BD3-98EF-46D5-A77F-703EC5760E22}" dt="2024-05-07T16:50:35.117" v="24" actId="20577"/>
          <ac:spMkLst>
            <pc:docMk/>
            <pc:sldMk cId="490348145" sldId="1035"/>
            <ac:spMk id="4" creationId="{7907D570-79E0-A12D-14C9-869C63BAB05B}"/>
          </ac:spMkLst>
        </pc:spChg>
      </pc:sldChg>
    </pc:docChg>
  </pc:docChgLst>
  <pc:docChgLst>
    <pc:chgData name="garrett.c.weaver@wv.gov" userId="S::urn:spo:guest#garrett.c.weaver@wv.gov::" providerId="AD" clId="Web-{84A16332-B738-0F0D-E467-A62BB95569B9}"/>
    <pc:docChg chg="modSld">
      <pc:chgData name="garrett.c.weaver@wv.gov" userId="S::urn:spo:guest#garrett.c.weaver@wv.gov::" providerId="AD" clId="Web-{84A16332-B738-0F0D-E467-A62BB95569B9}" dt="2024-05-13T13:17:03.328" v="7" actId="1076"/>
      <pc:docMkLst>
        <pc:docMk/>
      </pc:docMkLst>
      <pc:sldChg chg="addSp delSp modSp">
        <pc:chgData name="garrett.c.weaver@wv.gov" userId="S::urn:spo:guest#garrett.c.weaver@wv.gov::" providerId="AD" clId="Web-{84A16332-B738-0F0D-E467-A62BB95569B9}" dt="2024-05-13T13:17:03.328" v="7" actId="1076"/>
        <pc:sldMkLst>
          <pc:docMk/>
          <pc:sldMk cId="2900870126" sldId="1032"/>
        </pc:sldMkLst>
        <pc:graphicFrameChg chg="mod">
          <ac:chgData name="garrett.c.weaver@wv.gov" userId="S::urn:spo:guest#garrett.c.weaver@wv.gov::" providerId="AD" clId="Web-{84A16332-B738-0F0D-E467-A62BB95569B9}" dt="2024-05-13T13:16:31.766" v="6" actId="1076"/>
          <ac:graphicFrameMkLst>
            <pc:docMk/>
            <pc:sldMk cId="2900870126" sldId="1032"/>
            <ac:graphicFrameMk id="4" creationId="{57951BDF-1D69-AC9B-0BCA-2E09F15BCABB}"/>
          </ac:graphicFrameMkLst>
        </pc:graphicFrameChg>
        <pc:picChg chg="mod">
          <ac:chgData name="garrett.c.weaver@wv.gov" userId="S::urn:spo:guest#garrett.c.weaver@wv.gov::" providerId="AD" clId="Web-{84A16332-B738-0F0D-E467-A62BB95569B9}" dt="2024-05-13T13:17:03.328" v="7" actId="1076"/>
          <ac:picMkLst>
            <pc:docMk/>
            <pc:sldMk cId="2900870126" sldId="1032"/>
            <ac:picMk id="8" creationId="{BBF776C0-01D7-8E0D-7763-2D70EF89CE31}"/>
          </ac:picMkLst>
        </pc:picChg>
        <pc:picChg chg="add del">
          <ac:chgData name="garrett.c.weaver@wv.gov" userId="S::urn:spo:guest#garrett.c.weaver@wv.gov::" providerId="AD" clId="Web-{84A16332-B738-0F0D-E467-A62BB95569B9}" dt="2024-05-13T13:15:59.499" v="1"/>
          <ac:picMkLst>
            <pc:docMk/>
            <pc:sldMk cId="2900870126" sldId="1032"/>
            <ac:picMk id="10" creationId="{E41514B5-D031-7275-00CE-17B180B7AA6B}"/>
          </ac:picMkLst>
        </pc:picChg>
      </pc:sldChg>
    </pc:docChg>
  </pc:docChgLst>
  <pc:docChgLst>
    <pc:chgData name="Khaleghikarahrodi, Mehrsa" userId="3e16f99d-3d08-440f-bec4-1226ef8cef38" providerId="ADAL" clId="{89B314DE-C7B2-4DFF-864F-35BE16D1003F}"/>
    <pc:docChg chg="undo redo custSel addSld delSld modSld sldOrd">
      <pc:chgData name="Khaleghikarahrodi, Mehrsa" userId="3e16f99d-3d08-440f-bec4-1226ef8cef38" providerId="ADAL" clId="{89B314DE-C7B2-4DFF-864F-35BE16D1003F}" dt="2024-05-07T21:29:41.955" v="5720"/>
      <pc:docMkLst>
        <pc:docMk/>
      </pc:docMkLst>
      <pc:sldChg chg="modSp mod addCm delCm">
        <pc:chgData name="Khaleghikarahrodi, Mehrsa" userId="3e16f99d-3d08-440f-bec4-1226ef8cef38" providerId="ADAL" clId="{89B314DE-C7B2-4DFF-864F-35BE16D1003F}" dt="2024-05-07T21:29:41.955" v="5720"/>
        <pc:sldMkLst>
          <pc:docMk/>
          <pc:sldMk cId="942153783" sldId="258"/>
        </pc:sldMkLst>
        <pc:spChg chg="mod">
          <ac:chgData name="Khaleghikarahrodi, Mehrsa" userId="3e16f99d-3d08-440f-bec4-1226ef8cef38" providerId="ADAL" clId="{89B314DE-C7B2-4DFF-864F-35BE16D1003F}" dt="2024-05-02T18:37:01.303" v="645" actId="207"/>
          <ac:spMkLst>
            <pc:docMk/>
            <pc:sldMk cId="942153783" sldId="258"/>
            <ac:spMk id="3" creationId="{C2EA9767-D4EA-8589-C6F5-FC678DFCCF08}"/>
          </ac:spMkLst>
        </pc:spChg>
        <pc:extLst>
          <p:ext xmlns:p="http://schemas.openxmlformats.org/presentationml/2006/main" uri="{D6D511B9-2390-475A-947B-AFAB55BFBCF1}">
            <pc226:cmChg xmlns:pc226="http://schemas.microsoft.com/office/powerpoint/2022/06/main/command" chg="add del">
              <pc226:chgData name="Khaleghikarahrodi, Mehrsa" userId="3e16f99d-3d08-440f-bec4-1226ef8cef38" providerId="ADAL" clId="{89B314DE-C7B2-4DFF-864F-35BE16D1003F}" dt="2024-05-07T21:29:41.955" v="5720"/>
              <pc2:cmMkLst xmlns:pc2="http://schemas.microsoft.com/office/powerpoint/2019/9/main/command">
                <pc:docMk/>
                <pc:sldMk cId="942153783" sldId="258"/>
                <pc2:cmMk id="{1357BA6F-6C27-4590-89B1-13C14E9AF62B}"/>
              </pc2:cmMkLst>
            </pc226:cmChg>
          </p:ext>
        </pc:extLst>
      </pc:sldChg>
      <pc:sldChg chg="modSp mod">
        <pc:chgData name="Khaleghikarahrodi, Mehrsa" userId="3e16f99d-3d08-440f-bec4-1226ef8cef38" providerId="ADAL" clId="{89B314DE-C7B2-4DFF-864F-35BE16D1003F}" dt="2024-05-02T18:56:21.001" v="1094" actId="1076"/>
        <pc:sldMkLst>
          <pc:docMk/>
          <pc:sldMk cId="2962111615" sldId="354"/>
        </pc:sldMkLst>
        <pc:spChg chg="mod">
          <ac:chgData name="Khaleghikarahrodi, Mehrsa" userId="3e16f99d-3d08-440f-bec4-1226ef8cef38" providerId="ADAL" clId="{89B314DE-C7B2-4DFF-864F-35BE16D1003F}" dt="2024-05-02T18:52:31.419" v="840" actId="122"/>
          <ac:spMkLst>
            <pc:docMk/>
            <pc:sldMk cId="2962111615" sldId="354"/>
            <ac:spMk id="2" creationId="{C293B309-877B-11AF-847B-F8EAE192C7AC}"/>
          </ac:spMkLst>
        </pc:spChg>
        <pc:picChg chg="mod">
          <ac:chgData name="Khaleghikarahrodi, Mehrsa" userId="3e16f99d-3d08-440f-bec4-1226ef8cef38" providerId="ADAL" clId="{89B314DE-C7B2-4DFF-864F-35BE16D1003F}" dt="2024-05-02T18:56:21.001" v="1094" actId="1076"/>
          <ac:picMkLst>
            <pc:docMk/>
            <pc:sldMk cId="2962111615" sldId="354"/>
            <ac:picMk id="3" creationId="{B2F8C362-3134-453E-AD86-CAC703AE1B53}"/>
          </ac:picMkLst>
        </pc:picChg>
      </pc:sldChg>
      <pc:sldChg chg="addSp delSp modSp mod ord">
        <pc:chgData name="Khaleghikarahrodi, Mehrsa" userId="3e16f99d-3d08-440f-bec4-1226ef8cef38" providerId="ADAL" clId="{89B314DE-C7B2-4DFF-864F-35BE16D1003F}" dt="2024-05-02T18:44:50.875" v="781"/>
        <pc:sldMkLst>
          <pc:docMk/>
          <pc:sldMk cId="2125158278" sldId="355"/>
        </pc:sldMkLst>
        <pc:spChg chg="mod">
          <ac:chgData name="Khaleghikarahrodi, Mehrsa" userId="3e16f99d-3d08-440f-bec4-1226ef8cef38" providerId="ADAL" clId="{89B314DE-C7B2-4DFF-864F-35BE16D1003F}" dt="2024-05-02T18:44:50.875" v="781"/>
          <ac:spMkLst>
            <pc:docMk/>
            <pc:sldMk cId="2125158278" sldId="355"/>
            <ac:spMk id="2" creationId="{509F5C62-78AD-72D2-8D23-0B5587DDCECD}"/>
          </ac:spMkLst>
        </pc:spChg>
        <pc:graphicFrameChg chg="del">
          <ac:chgData name="Khaleghikarahrodi, Mehrsa" userId="3e16f99d-3d08-440f-bec4-1226ef8cef38" providerId="ADAL" clId="{89B314DE-C7B2-4DFF-864F-35BE16D1003F}" dt="2024-05-02T18:42:40.562" v="692" actId="478"/>
          <ac:graphicFrameMkLst>
            <pc:docMk/>
            <pc:sldMk cId="2125158278" sldId="355"/>
            <ac:graphicFrameMk id="11" creationId="{90B7A44E-38EC-F26B-C1F5-3C26ABBB6314}"/>
          </ac:graphicFrameMkLst>
        </pc:graphicFrameChg>
        <pc:picChg chg="add del mod">
          <ac:chgData name="Khaleghikarahrodi, Mehrsa" userId="3e16f99d-3d08-440f-bec4-1226ef8cef38" providerId="ADAL" clId="{89B314DE-C7B2-4DFF-864F-35BE16D1003F}" dt="2024-05-02T18:42:51.907" v="698" actId="1076"/>
          <ac:picMkLst>
            <pc:docMk/>
            <pc:sldMk cId="2125158278" sldId="355"/>
            <ac:picMk id="13" creationId="{C08AF836-49C6-8881-A2E8-497AAF66C486}"/>
          </ac:picMkLst>
        </pc:picChg>
      </pc:sldChg>
      <pc:sldChg chg="del">
        <pc:chgData name="Khaleghikarahrodi, Mehrsa" userId="3e16f99d-3d08-440f-bec4-1226ef8cef38" providerId="ADAL" clId="{89B314DE-C7B2-4DFF-864F-35BE16D1003F}" dt="2024-05-02T18:52:50.569" v="843" actId="47"/>
        <pc:sldMkLst>
          <pc:docMk/>
          <pc:sldMk cId="1345399689" sldId="356"/>
        </pc:sldMkLst>
      </pc:sldChg>
      <pc:sldChg chg="del">
        <pc:chgData name="Khaleghikarahrodi, Mehrsa" userId="3e16f99d-3d08-440f-bec4-1226ef8cef38" providerId="ADAL" clId="{89B314DE-C7B2-4DFF-864F-35BE16D1003F}" dt="2024-05-02T18:52:51.812" v="844" actId="47"/>
        <pc:sldMkLst>
          <pc:docMk/>
          <pc:sldMk cId="3505689097" sldId="357"/>
        </pc:sldMkLst>
      </pc:sldChg>
      <pc:sldChg chg="addSp delSp modSp mod">
        <pc:chgData name="Khaleghikarahrodi, Mehrsa" userId="3e16f99d-3d08-440f-bec4-1226ef8cef38" providerId="ADAL" clId="{89B314DE-C7B2-4DFF-864F-35BE16D1003F}" dt="2024-05-07T16:45:26.180" v="5489" actId="478"/>
        <pc:sldMkLst>
          <pc:docMk/>
          <pc:sldMk cId="3877060746" sldId="358"/>
        </pc:sldMkLst>
        <pc:spChg chg="mod">
          <ac:chgData name="Khaleghikarahrodi, Mehrsa" userId="3e16f99d-3d08-440f-bec4-1226ef8cef38" providerId="ADAL" clId="{89B314DE-C7B2-4DFF-864F-35BE16D1003F}" dt="2024-05-07T14:24:53.324" v="5487" actId="114"/>
          <ac:spMkLst>
            <pc:docMk/>
            <pc:sldMk cId="3877060746" sldId="358"/>
            <ac:spMk id="2" creationId="{815D8C0C-394D-31D3-DD57-1253D8001A43}"/>
          </ac:spMkLst>
        </pc:spChg>
        <pc:spChg chg="del mod">
          <ac:chgData name="Khaleghikarahrodi, Mehrsa" userId="3e16f99d-3d08-440f-bec4-1226ef8cef38" providerId="ADAL" clId="{89B314DE-C7B2-4DFF-864F-35BE16D1003F}" dt="2024-05-07T16:45:26.180" v="5489" actId="478"/>
          <ac:spMkLst>
            <pc:docMk/>
            <pc:sldMk cId="3877060746" sldId="358"/>
            <ac:spMk id="3" creationId="{D4B1F519-5690-9637-FE39-13178648EDCC}"/>
          </ac:spMkLst>
        </pc:spChg>
        <pc:spChg chg="add mod">
          <ac:chgData name="Khaleghikarahrodi, Mehrsa" userId="3e16f99d-3d08-440f-bec4-1226ef8cef38" providerId="ADAL" clId="{89B314DE-C7B2-4DFF-864F-35BE16D1003F}" dt="2024-05-07T16:45:26.180" v="5489" actId="478"/>
          <ac:spMkLst>
            <pc:docMk/>
            <pc:sldMk cId="3877060746" sldId="358"/>
            <ac:spMk id="8" creationId="{0CDA70D8-0045-5EAF-98D6-B5675AE6D25D}"/>
          </ac:spMkLst>
        </pc:spChg>
      </pc:sldChg>
      <pc:sldChg chg="addSp delSp modSp mod">
        <pc:chgData name="Khaleghikarahrodi, Mehrsa" userId="3e16f99d-3d08-440f-bec4-1226ef8cef38" providerId="ADAL" clId="{89B314DE-C7B2-4DFF-864F-35BE16D1003F}" dt="2024-05-07T16:46:56.523" v="5513" actId="14100"/>
        <pc:sldMkLst>
          <pc:docMk/>
          <pc:sldMk cId="2197630751" sldId="1019"/>
        </pc:sldMkLst>
        <pc:spChg chg="mod">
          <ac:chgData name="Khaleghikarahrodi, Mehrsa" userId="3e16f99d-3d08-440f-bec4-1226ef8cef38" providerId="ADAL" clId="{89B314DE-C7B2-4DFF-864F-35BE16D1003F}" dt="2024-05-02T18:45:09.508" v="782"/>
          <ac:spMkLst>
            <pc:docMk/>
            <pc:sldMk cId="2197630751" sldId="1019"/>
            <ac:spMk id="5" creationId="{CF76AE89-2B2E-9AF8-B9C4-566137BF8A6C}"/>
          </ac:spMkLst>
        </pc:spChg>
        <pc:graphicFrameChg chg="add mod modGraphic">
          <ac:chgData name="Khaleghikarahrodi, Mehrsa" userId="3e16f99d-3d08-440f-bec4-1226ef8cef38" providerId="ADAL" clId="{89B314DE-C7B2-4DFF-864F-35BE16D1003F}" dt="2024-05-07T16:46:56.523" v="5513" actId="14100"/>
          <ac:graphicFrameMkLst>
            <pc:docMk/>
            <pc:sldMk cId="2197630751" sldId="1019"/>
            <ac:graphicFrameMk id="2" creationId="{597673CF-FF55-0AA7-B1AB-88CF48137532}"/>
          </ac:graphicFrameMkLst>
        </pc:graphicFrameChg>
        <pc:graphicFrameChg chg="del mod">
          <ac:chgData name="Khaleghikarahrodi, Mehrsa" userId="3e16f99d-3d08-440f-bec4-1226ef8cef38" providerId="ADAL" clId="{89B314DE-C7B2-4DFF-864F-35BE16D1003F}" dt="2024-05-02T18:31:37.059" v="426" actId="478"/>
          <ac:graphicFrameMkLst>
            <pc:docMk/>
            <pc:sldMk cId="2197630751" sldId="1019"/>
            <ac:graphicFrameMk id="4" creationId="{457423E6-1EAC-D5F8-D451-32B7EDA67336}"/>
          </ac:graphicFrameMkLst>
        </pc:graphicFrameChg>
        <pc:cxnChg chg="add mod">
          <ac:chgData name="Khaleghikarahrodi, Mehrsa" userId="3e16f99d-3d08-440f-bec4-1226ef8cef38" providerId="ADAL" clId="{89B314DE-C7B2-4DFF-864F-35BE16D1003F}" dt="2024-05-02T18:37:13.403" v="647" actId="208"/>
          <ac:cxnSpMkLst>
            <pc:docMk/>
            <pc:sldMk cId="2197630751" sldId="1019"/>
            <ac:cxnSpMk id="6" creationId="{A4FFC223-3C66-FC29-D94A-5587BBE965EB}"/>
          </ac:cxnSpMkLst>
        </pc:cxnChg>
      </pc:sldChg>
      <pc:sldChg chg="addSp delSp modSp add del mod">
        <pc:chgData name="Khaleghikarahrodi, Mehrsa" userId="3e16f99d-3d08-440f-bec4-1226ef8cef38" providerId="ADAL" clId="{89B314DE-C7B2-4DFF-864F-35BE16D1003F}" dt="2024-05-06T18:35:49.304" v="2537" actId="20577"/>
        <pc:sldMkLst>
          <pc:docMk/>
          <pc:sldMk cId="914398079" sldId="1020"/>
        </pc:sldMkLst>
        <pc:spChg chg="add mod">
          <ac:chgData name="Khaleghikarahrodi, Mehrsa" userId="3e16f99d-3d08-440f-bec4-1226ef8cef38" providerId="ADAL" clId="{89B314DE-C7B2-4DFF-864F-35BE16D1003F}" dt="2024-05-06T18:35:49.304" v="2537" actId="20577"/>
          <ac:spMkLst>
            <pc:docMk/>
            <pc:sldMk cId="914398079" sldId="1020"/>
            <ac:spMk id="3" creationId="{8B87A40F-7FE2-651A-46A8-C5F311EC432C}"/>
          </ac:spMkLst>
        </pc:spChg>
        <pc:spChg chg="mod">
          <ac:chgData name="Khaleghikarahrodi, Mehrsa" userId="3e16f99d-3d08-440f-bec4-1226ef8cef38" providerId="ADAL" clId="{89B314DE-C7B2-4DFF-864F-35BE16D1003F}" dt="2024-05-06T18:20:42.003" v="1765"/>
          <ac:spMkLst>
            <pc:docMk/>
            <pc:sldMk cId="914398079" sldId="1020"/>
            <ac:spMk id="5" creationId="{CF76AE89-2B2E-9AF8-B9C4-566137BF8A6C}"/>
          </ac:spMkLst>
        </pc:spChg>
        <pc:spChg chg="add del mod">
          <ac:chgData name="Khaleghikarahrodi, Mehrsa" userId="3e16f99d-3d08-440f-bec4-1226ef8cef38" providerId="ADAL" clId="{89B314DE-C7B2-4DFF-864F-35BE16D1003F}" dt="2024-05-06T18:19:44.798" v="1737" actId="478"/>
          <ac:spMkLst>
            <pc:docMk/>
            <pc:sldMk cId="914398079" sldId="1020"/>
            <ac:spMk id="14" creationId="{9A3708AB-CADB-3B88-F45E-8545EEA28A4F}"/>
          </ac:spMkLst>
        </pc:spChg>
        <pc:spChg chg="add del mod">
          <ac:chgData name="Khaleghikarahrodi, Mehrsa" userId="3e16f99d-3d08-440f-bec4-1226ef8cef38" providerId="ADAL" clId="{89B314DE-C7B2-4DFF-864F-35BE16D1003F}" dt="2024-05-06T18:19:44.798" v="1737" actId="478"/>
          <ac:spMkLst>
            <pc:docMk/>
            <pc:sldMk cId="914398079" sldId="1020"/>
            <ac:spMk id="15" creationId="{5753D7F5-CF70-9436-087E-6E3D5EACAA87}"/>
          </ac:spMkLst>
        </pc:spChg>
        <pc:spChg chg="add del mod">
          <ac:chgData name="Khaleghikarahrodi, Mehrsa" userId="3e16f99d-3d08-440f-bec4-1226ef8cef38" providerId="ADAL" clId="{89B314DE-C7B2-4DFF-864F-35BE16D1003F}" dt="2024-05-06T18:19:44.798" v="1737" actId="478"/>
          <ac:spMkLst>
            <pc:docMk/>
            <pc:sldMk cId="914398079" sldId="1020"/>
            <ac:spMk id="16" creationId="{5024BD39-05A3-9CF7-B64D-59DE93FDA441}"/>
          </ac:spMkLst>
        </pc:spChg>
        <pc:graphicFrameChg chg="del">
          <ac:chgData name="Khaleghikarahrodi, Mehrsa" userId="3e16f99d-3d08-440f-bec4-1226ef8cef38" providerId="ADAL" clId="{89B314DE-C7B2-4DFF-864F-35BE16D1003F}" dt="2024-05-02T18:44:13.075" v="780" actId="478"/>
          <ac:graphicFrameMkLst>
            <pc:docMk/>
            <pc:sldMk cId="914398079" sldId="1020"/>
            <ac:graphicFrameMk id="2" creationId="{597673CF-FF55-0AA7-B1AB-88CF48137532}"/>
          </ac:graphicFrameMkLst>
        </pc:graphicFrameChg>
        <pc:graphicFrameChg chg="add del mod modGraphic">
          <ac:chgData name="Khaleghikarahrodi, Mehrsa" userId="3e16f99d-3d08-440f-bec4-1226ef8cef38" providerId="ADAL" clId="{89B314DE-C7B2-4DFF-864F-35BE16D1003F}" dt="2024-05-02T19:07:46.262" v="1189" actId="1032"/>
          <ac:graphicFrameMkLst>
            <pc:docMk/>
            <pc:sldMk cId="914398079" sldId="1020"/>
            <ac:graphicFrameMk id="3" creationId="{521048F3-BD31-9DC9-7DF3-75AA327BDECD}"/>
          </ac:graphicFrameMkLst>
        </pc:graphicFrameChg>
        <pc:graphicFrameChg chg="add del mod modGraphic">
          <ac:chgData name="Khaleghikarahrodi, Mehrsa" userId="3e16f99d-3d08-440f-bec4-1226ef8cef38" providerId="ADAL" clId="{89B314DE-C7B2-4DFF-864F-35BE16D1003F}" dt="2024-05-06T18:19:52.040" v="1738" actId="478"/>
          <ac:graphicFrameMkLst>
            <pc:docMk/>
            <pc:sldMk cId="914398079" sldId="1020"/>
            <ac:graphicFrameMk id="4" creationId="{57951BDF-1D69-AC9B-0BCA-2E09F15BCABB}"/>
          </ac:graphicFrameMkLst>
        </pc:graphicFrameChg>
        <pc:graphicFrameChg chg="add del mod modGraphic">
          <ac:chgData name="Khaleghikarahrodi, Mehrsa" userId="3e16f99d-3d08-440f-bec4-1226ef8cef38" providerId="ADAL" clId="{89B314DE-C7B2-4DFF-864F-35BE16D1003F}" dt="2024-05-06T18:35:29.866" v="2525" actId="1076"/>
          <ac:graphicFrameMkLst>
            <pc:docMk/>
            <pc:sldMk cId="914398079" sldId="1020"/>
            <ac:graphicFrameMk id="11" creationId="{B394FB31-BD38-EB4F-3308-51981C2A27E1}"/>
          </ac:graphicFrameMkLst>
        </pc:graphicFrameChg>
        <pc:graphicFrameChg chg="add del mod modGraphic">
          <ac:chgData name="Khaleghikarahrodi, Mehrsa" userId="3e16f99d-3d08-440f-bec4-1226ef8cef38" providerId="ADAL" clId="{89B314DE-C7B2-4DFF-864F-35BE16D1003F}" dt="2024-05-06T18:19:44.798" v="1737" actId="478"/>
          <ac:graphicFrameMkLst>
            <pc:docMk/>
            <pc:sldMk cId="914398079" sldId="1020"/>
            <ac:graphicFrameMk id="13" creationId="{2A0AA851-40E5-4FB7-8FCC-5CF97EBD1C1B}"/>
          </ac:graphicFrameMkLst>
        </pc:graphicFrameChg>
        <pc:picChg chg="add del mod">
          <ac:chgData name="Khaleghikarahrodi, Mehrsa" userId="3e16f99d-3d08-440f-bec4-1226ef8cef38" providerId="ADAL" clId="{89B314DE-C7B2-4DFF-864F-35BE16D1003F}" dt="2024-05-06T18:19:44.798" v="1737" actId="478"/>
          <ac:picMkLst>
            <pc:docMk/>
            <pc:sldMk cId="914398079" sldId="1020"/>
            <ac:picMk id="8" creationId="{BBF776C0-01D7-8E0D-7763-2D70EF89CE31}"/>
          </ac:picMkLst>
        </pc:picChg>
        <pc:picChg chg="add del mod">
          <ac:chgData name="Khaleghikarahrodi, Mehrsa" userId="3e16f99d-3d08-440f-bec4-1226ef8cef38" providerId="ADAL" clId="{89B314DE-C7B2-4DFF-864F-35BE16D1003F}" dt="2024-05-06T18:26:10.623" v="1860" actId="478"/>
          <ac:picMkLst>
            <pc:docMk/>
            <pc:sldMk cId="914398079" sldId="1020"/>
            <ac:picMk id="9" creationId="{718E24EA-CF98-7870-F4D2-E71B83C934D1}"/>
          </ac:picMkLst>
        </pc:picChg>
        <pc:picChg chg="add del mod">
          <ac:chgData name="Khaleghikarahrodi, Mehrsa" userId="3e16f99d-3d08-440f-bec4-1226ef8cef38" providerId="ADAL" clId="{89B314DE-C7B2-4DFF-864F-35BE16D1003F}" dt="2024-05-06T18:19:44.798" v="1737" actId="478"/>
          <ac:picMkLst>
            <pc:docMk/>
            <pc:sldMk cId="914398079" sldId="1020"/>
            <ac:picMk id="10" creationId="{E41514B5-D031-7275-00CE-17B180B7AA6B}"/>
          </ac:picMkLst>
        </pc:picChg>
        <pc:picChg chg="add del mod">
          <ac:chgData name="Khaleghikarahrodi, Mehrsa" userId="3e16f99d-3d08-440f-bec4-1226ef8cef38" providerId="ADAL" clId="{89B314DE-C7B2-4DFF-864F-35BE16D1003F}" dt="2024-05-06T18:19:44.798" v="1737" actId="478"/>
          <ac:picMkLst>
            <pc:docMk/>
            <pc:sldMk cId="914398079" sldId="1020"/>
            <ac:picMk id="12" creationId="{80F258DE-4535-A983-4419-927A6F7488A5}"/>
          </ac:picMkLst>
        </pc:picChg>
        <pc:picChg chg="add del mod">
          <ac:chgData name="Khaleghikarahrodi, Mehrsa" userId="3e16f99d-3d08-440f-bec4-1226ef8cef38" providerId="ADAL" clId="{89B314DE-C7B2-4DFF-864F-35BE16D1003F}" dt="2024-05-02T21:37:35.347" v="1460" actId="478"/>
          <ac:picMkLst>
            <pc:docMk/>
            <pc:sldMk cId="914398079" sldId="1020"/>
            <ac:picMk id="2050" creationId="{7A585435-9A24-90B8-2187-65225A8C1AE8}"/>
          </ac:picMkLst>
        </pc:picChg>
      </pc:sldChg>
      <pc:sldChg chg="addSp delSp modSp add del mod">
        <pc:chgData name="Khaleghikarahrodi, Mehrsa" userId="3e16f99d-3d08-440f-bec4-1226ef8cef38" providerId="ADAL" clId="{89B314DE-C7B2-4DFF-864F-35BE16D1003F}" dt="2024-05-02T21:47:08.113" v="1734" actId="47"/>
        <pc:sldMkLst>
          <pc:docMk/>
          <pc:sldMk cId="2351268763" sldId="1021"/>
        </pc:sldMkLst>
        <pc:spChg chg="mod">
          <ac:chgData name="Khaleghikarahrodi, Mehrsa" userId="3e16f99d-3d08-440f-bec4-1226ef8cef38" providerId="ADAL" clId="{89B314DE-C7B2-4DFF-864F-35BE16D1003F}" dt="2024-05-02T18:55:48.496" v="1091" actId="20577"/>
          <ac:spMkLst>
            <pc:docMk/>
            <pc:sldMk cId="2351268763" sldId="1021"/>
            <ac:spMk id="5" creationId="{CF76AE89-2B2E-9AF8-B9C4-566137BF8A6C}"/>
          </ac:spMkLst>
        </pc:spChg>
        <pc:graphicFrameChg chg="del">
          <ac:chgData name="Khaleghikarahrodi, Mehrsa" userId="3e16f99d-3d08-440f-bec4-1226ef8cef38" providerId="ADAL" clId="{89B314DE-C7B2-4DFF-864F-35BE16D1003F}" dt="2024-05-02T18:44:08.255" v="779" actId="478"/>
          <ac:graphicFrameMkLst>
            <pc:docMk/>
            <pc:sldMk cId="2351268763" sldId="1021"/>
            <ac:graphicFrameMk id="2" creationId="{597673CF-FF55-0AA7-B1AB-88CF48137532}"/>
          </ac:graphicFrameMkLst>
        </pc:graphicFrameChg>
        <pc:picChg chg="add del mod">
          <ac:chgData name="Khaleghikarahrodi, Mehrsa" userId="3e16f99d-3d08-440f-bec4-1226ef8cef38" providerId="ADAL" clId="{89B314DE-C7B2-4DFF-864F-35BE16D1003F}" dt="2024-05-02T19:20:13.509" v="1406" actId="478"/>
          <ac:picMkLst>
            <pc:docMk/>
            <pc:sldMk cId="2351268763" sldId="1021"/>
            <ac:picMk id="4" creationId="{B2F9C6E9-01E8-2EB2-F47C-020F55F0193F}"/>
          </ac:picMkLst>
        </pc:picChg>
        <pc:picChg chg="add del mod">
          <ac:chgData name="Khaleghikarahrodi, Mehrsa" userId="3e16f99d-3d08-440f-bec4-1226ef8cef38" providerId="ADAL" clId="{89B314DE-C7B2-4DFF-864F-35BE16D1003F}" dt="2024-05-02T19:21:40.120" v="1416" actId="478"/>
          <ac:picMkLst>
            <pc:docMk/>
            <pc:sldMk cId="2351268763" sldId="1021"/>
            <ac:picMk id="1026" creationId="{1FE751FE-FB6A-8032-8B24-67E22CE75416}"/>
          </ac:picMkLst>
        </pc:picChg>
        <pc:picChg chg="add del mod">
          <ac:chgData name="Khaleghikarahrodi, Mehrsa" userId="3e16f99d-3d08-440f-bec4-1226ef8cef38" providerId="ADAL" clId="{89B314DE-C7B2-4DFF-864F-35BE16D1003F}" dt="2024-05-02T21:30:47.555" v="1424" actId="478"/>
          <ac:picMkLst>
            <pc:docMk/>
            <pc:sldMk cId="2351268763" sldId="1021"/>
            <ac:picMk id="1028" creationId="{CF764582-CD20-1097-89E4-7536B73663D3}"/>
          </ac:picMkLst>
        </pc:picChg>
        <pc:picChg chg="add mod">
          <ac:chgData name="Khaleghikarahrodi, Mehrsa" userId="3e16f99d-3d08-440f-bec4-1226ef8cef38" providerId="ADAL" clId="{89B314DE-C7B2-4DFF-864F-35BE16D1003F}" dt="2024-05-02T21:30:54.335" v="1426" actId="1076"/>
          <ac:picMkLst>
            <pc:docMk/>
            <pc:sldMk cId="2351268763" sldId="1021"/>
            <ac:picMk id="1030" creationId="{6E8B52F5-3D78-0DF7-AC49-682AB689C742}"/>
          </ac:picMkLst>
        </pc:picChg>
      </pc:sldChg>
      <pc:sldChg chg="modSp add mod ord">
        <pc:chgData name="Khaleghikarahrodi, Mehrsa" userId="3e16f99d-3d08-440f-bec4-1226ef8cef38" providerId="ADAL" clId="{89B314DE-C7B2-4DFF-864F-35BE16D1003F}" dt="2024-05-02T18:53:02.381" v="847"/>
        <pc:sldMkLst>
          <pc:docMk/>
          <pc:sldMk cId="2589542272" sldId="1022"/>
        </pc:sldMkLst>
        <pc:spChg chg="mod">
          <ac:chgData name="Khaleghikarahrodi, Mehrsa" userId="3e16f99d-3d08-440f-bec4-1226ef8cef38" providerId="ADAL" clId="{89B314DE-C7B2-4DFF-864F-35BE16D1003F}" dt="2024-05-02T18:52:41.809" v="842" actId="1076"/>
          <ac:spMkLst>
            <pc:docMk/>
            <pc:sldMk cId="2589542272" sldId="1022"/>
            <ac:spMk id="2" creationId="{509F5C62-78AD-72D2-8D23-0B5587DDCECD}"/>
          </ac:spMkLst>
        </pc:spChg>
      </pc:sldChg>
      <pc:sldChg chg="addSp delSp modSp add mod">
        <pc:chgData name="Khaleghikarahrodi, Mehrsa" userId="3e16f99d-3d08-440f-bec4-1226ef8cef38" providerId="ADAL" clId="{89B314DE-C7B2-4DFF-864F-35BE16D1003F}" dt="2024-05-06T20:20:58.045" v="3694" actId="20577"/>
        <pc:sldMkLst>
          <pc:docMk/>
          <pc:sldMk cId="1105849243" sldId="1023"/>
        </pc:sldMkLst>
        <pc:spChg chg="mod">
          <ac:chgData name="Khaleghikarahrodi, Mehrsa" userId="3e16f99d-3d08-440f-bec4-1226ef8cef38" providerId="ADAL" clId="{89B314DE-C7B2-4DFF-864F-35BE16D1003F}" dt="2024-05-06T20:20:58.045" v="3694" actId="20577"/>
          <ac:spMkLst>
            <pc:docMk/>
            <pc:sldMk cId="1105849243" sldId="1023"/>
            <ac:spMk id="5" creationId="{CF76AE89-2B2E-9AF8-B9C4-566137BF8A6C}"/>
          </ac:spMkLst>
        </pc:spChg>
        <pc:spChg chg="add mod">
          <ac:chgData name="Khaleghikarahrodi, Mehrsa" userId="3e16f99d-3d08-440f-bec4-1226ef8cef38" providerId="ADAL" clId="{89B314DE-C7B2-4DFF-864F-35BE16D1003F}" dt="2024-05-06T19:16:50.798" v="3672" actId="1076"/>
          <ac:spMkLst>
            <pc:docMk/>
            <pc:sldMk cId="1105849243" sldId="1023"/>
            <ac:spMk id="10" creationId="{20CB73D2-F456-F018-F9BD-60F91611407A}"/>
          </ac:spMkLst>
        </pc:spChg>
        <pc:spChg chg="add mod">
          <ac:chgData name="Khaleghikarahrodi, Mehrsa" userId="3e16f99d-3d08-440f-bec4-1226ef8cef38" providerId="ADAL" clId="{89B314DE-C7B2-4DFF-864F-35BE16D1003F}" dt="2024-05-06T19:16:37.594" v="3671" actId="1076"/>
          <ac:spMkLst>
            <pc:docMk/>
            <pc:sldMk cId="1105849243" sldId="1023"/>
            <ac:spMk id="11" creationId="{A718EBA8-3396-DD62-130E-9BAD9A8D13F0}"/>
          </ac:spMkLst>
        </pc:spChg>
        <pc:graphicFrameChg chg="add del mod modGraphic">
          <ac:chgData name="Khaleghikarahrodi, Mehrsa" userId="3e16f99d-3d08-440f-bec4-1226ef8cef38" providerId="ADAL" clId="{89B314DE-C7B2-4DFF-864F-35BE16D1003F}" dt="2024-05-06T19:09:20.351" v="3316" actId="478"/>
          <ac:graphicFrameMkLst>
            <pc:docMk/>
            <pc:sldMk cId="1105849243" sldId="1023"/>
            <ac:graphicFrameMk id="2" creationId="{0F79A0B6-555C-C5D3-08F5-391D48B18576}"/>
          </ac:graphicFrameMkLst>
        </pc:graphicFrameChg>
        <pc:graphicFrameChg chg="add del mod">
          <ac:chgData name="Khaleghikarahrodi, Mehrsa" userId="3e16f99d-3d08-440f-bec4-1226ef8cef38" providerId="ADAL" clId="{89B314DE-C7B2-4DFF-864F-35BE16D1003F}" dt="2024-05-06T19:31:19.699" v="3679" actId="1076"/>
          <ac:graphicFrameMkLst>
            <pc:docMk/>
            <pc:sldMk cId="1105849243" sldId="1023"/>
            <ac:graphicFrameMk id="3" creationId="{AB24FCF5-293E-1B3F-DB6E-6DB79EBE6745}"/>
          </ac:graphicFrameMkLst>
        </pc:graphicFrameChg>
        <pc:graphicFrameChg chg="add mod">
          <ac:chgData name="Khaleghikarahrodi, Mehrsa" userId="3e16f99d-3d08-440f-bec4-1226ef8cef38" providerId="ADAL" clId="{89B314DE-C7B2-4DFF-864F-35BE16D1003F}" dt="2024-05-06T19:06:02.337" v="3192" actId="571"/>
          <ac:graphicFrameMkLst>
            <pc:docMk/>
            <pc:sldMk cId="1105849243" sldId="1023"/>
            <ac:graphicFrameMk id="8" creationId="{23136336-F8F3-C278-D259-2091302706C5}"/>
          </ac:graphicFrameMkLst>
        </pc:graphicFrameChg>
        <pc:picChg chg="add del mod">
          <ac:chgData name="Khaleghikarahrodi, Mehrsa" userId="3e16f99d-3d08-440f-bec4-1226ef8cef38" providerId="ADAL" clId="{89B314DE-C7B2-4DFF-864F-35BE16D1003F}" dt="2024-05-06T19:03:44.883" v="3170" actId="478"/>
          <ac:picMkLst>
            <pc:docMk/>
            <pc:sldMk cId="1105849243" sldId="1023"/>
            <ac:picMk id="7" creationId="{20ED9BEE-7F04-34EC-2783-ED191C28FC2C}"/>
          </ac:picMkLst>
        </pc:picChg>
      </pc:sldChg>
      <pc:sldChg chg="addSp delSp modSp add mod">
        <pc:chgData name="Khaleghikarahrodi, Mehrsa" userId="3e16f99d-3d08-440f-bec4-1226ef8cef38" providerId="ADAL" clId="{89B314DE-C7B2-4DFF-864F-35BE16D1003F}" dt="2024-05-07T16:53:51.682" v="5719" actId="20577"/>
        <pc:sldMkLst>
          <pc:docMk/>
          <pc:sldMk cId="3973939782" sldId="1024"/>
        </pc:sldMkLst>
        <pc:spChg chg="add del mod">
          <ac:chgData name="Khaleghikarahrodi, Mehrsa" userId="3e16f99d-3d08-440f-bec4-1226ef8cef38" providerId="ADAL" clId="{89B314DE-C7B2-4DFF-864F-35BE16D1003F}" dt="2024-05-06T20:21:20.207" v="3720" actId="478"/>
          <ac:spMkLst>
            <pc:docMk/>
            <pc:sldMk cId="3973939782" sldId="1024"/>
            <ac:spMk id="4" creationId="{76D0F24D-1693-0C25-8E30-8FD8A0B3F0F5}"/>
          </ac:spMkLst>
        </pc:spChg>
        <pc:spChg chg="mod">
          <ac:chgData name="Khaleghikarahrodi, Mehrsa" userId="3e16f99d-3d08-440f-bec4-1226ef8cef38" providerId="ADAL" clId="{89B314DE-C7B2-4DFF-864F-35BE16D1003F}" dt="2024-05-06T20:21:14.034" v="3719" actId="20577"/>
          <ac:spMkLst>
            <pc:docMk/>
            <pc:sldMk cId="3973939782" sldId="1024"/>
            <ac:spMk id="5" creationId="{CF76AE89-2B2E-9AF8-B9C4-566137BF8A6C}"/>
          </ac:spMkLst>
        </pc:spChg>
        <pc:spChg chg="add del mod">
          <ac:chgData name="Khaleghikarahrodi, Mehrsa" userId="3e16f99d-3d08-440f-bec4-1226ef8cef38" providerId="ADAL" clId="{89B314DE-C7B2-4DFF-864F-35BE16D1003F}" dt="2024-05-06T18:59:40.668" v="3145"/>
          <ac:spMkLst>
            <pc:docMk/>
            <pc:sldMk cId="3973939782" sldId="1024"/>
            <ac:spMk id="8" creationId="{43361E84-C761-35A9-2ED9-BC19D48DF0C4}"/>
          </ac:spMkLst>
        </pc:spChg>
        <pc:spChg chg="add del mod">
          <ac:chgData name="Khaleghikarahrodi, Mehrsa" userId="3e16f99d-3d08-440f-bec4-1226ef8cef38" providerId="ADAL" clId="{89B314DE-C7B2-4DFF-864F-35BE16D1003F}" dt="2024-05-06T20:25:27.667" v="4412"/>
          <ac:spMkLst>
            <pc:docMk/>
            <pc:sldMk cId="3973939782" sldId="1024"/>
            <ac:spMk id="11" creationId="{67EAF340-E6A8-AF7E-29CD-5880770495AB}"/>
          </ac:spMkLst>
        </pc:spChg>
        <pc:graphicFrameChg chg="add del mod modGraphic">
          <ac:chgData name="Khaleghikarahrodi, Mehrsa" userId="3e16f99d-3d08-440f-bec4-1226ef8cef38" providerId="ADAL" clId="{89B314DE-C7B2-4DFF-864F-35BE16D1003F}" dt="2024-05-06T19:02:11.158" v="3160" actId="21"/>
          <ac:graphicFrameMkLst>
            <pc:docMk/>
            <pc:sldMk cId="3973939782" sldId="1024"/>
            <ac:graphicFrameMk id="2" creationId="{AB24FCF5-293E-1B3F-DB6E-6DB79EBE6745}"/>
          </ac:graphicFrameMkLst>
        </pc:graphicFrameChg>
        <pc:graphicFrameChg chg="add mod modGraphic">
          <ac:chgData name="Khaleghikarahrodi, Mehrsa" userId="3e16f99d-3d08-440f-bec4-1226ef8cef38" providerId="ADAL" clId="{89B314DE-C7B2-4DFF-864F-35BE16D1003F}" dt="2024-05-07T16:53:51.682" v="5719" actId="20577"/>
          <ac:graphicFrameMkLst>
            <pc:docMk/>
            <pc:sldMk cId="3973939782" sldId="1024"/>
            <ac:graphicFrameMk id="9" creationId="{EAD00358-E9F2-0563-D24B-7B4D4BECA256}"/>
          </ac:graphicFrameMkLst>
        </pc:graphicFrameChg>
      </pc:sldChg>
      <pc:sldChg chg="addSp delSp modSp add mod">
        <pc:chgData name="Khaleghikarahrodi, Mehrsa" userId="3e16f99d-3d08-440f-bec4-1226ef8cef38" providerId="ADAL" clId="{89B314DE-C7B2-4DFF-864F-35BE16D1003F}" dt="2024-05-06T20:34:55.339" v="4518" actId="1076"/>
        <pc:sldMkLst>
          <pc:docMk/>
          <pc:sldMk cId="3660432407" sldId="1025"/>
        </pc:sldMkLst>
        <pc:spChg chg="add del mod">
          <ac:chgData name="Khaleghikarahrodi, Mehrsa" userId="3e16f99d-3d08-440f-bec4-1226ef8cef38" providerId="ADAL" clId="{89B314DE-C7B2-4DFF-864F-35BE16D1003F}" dt="2024-05-06T18:57:25.069" v="3100"/>
          <ac:spMkLst>
            <pc:docMk/>
            <pc:sldMk cId="3660432407" sldId="1025"/>
            <ac:spMk id="4" creationId="{4BC851BE-5E01-2E2B-83E8-CCC925744694}"/>
          </ac:spMkLst>
        </pc:spChg>
        <pc:spChg chg="mod">
          <ac:chgData name="Khaleghikarahrodi, Mehrsa" userId="3e16f99d-3d08-440f-bec4-1226ef8cef38" providerId="ADAL" clId="{89B314DE-C7B2-4DFF-864F-35BE16D1003F}" dt="2024-05-06T20:28:12.780" v="4471"/>
          <ac:spMkLst>
            <pc:docMk/>
            <pc:sldMk cId="3660432407" sldId="1025"/>
            <ac:spMk id="5" creationId="{CF76AE89-2B2E-9AF8-B9C4-566137BF8A6C}"/>
          </ac:spMkLst>
        </pc:spChg>
        <pc:spChg chg="add del">
          <ac:chgData name="Khaleghikarahrodi, Mehrsa" userId="3e16f99d-3d08-440f-bec4-1226ef8cef38" providerId="ADAL" clId="{89B314DE-C7B2-4DFF-864F-35BE16D1003F}" dt="2024-05-06T20:28:16.860" v="4473" actId="22"/>
          <ac:spMkLst>
            <pc:docMk/>
            <pc:sldMk cId="3660432407" sldId="1025"/>
            <ac:spMk id="8" creationId="{3692BD2D-0449-EE99-C7DD-F0EDF2FD1FE7}"/>
          </ac:spMkLst>
        </pc:spChg>
        <pc:spChg chg="add mod">
          <ac:chgData name="Khaleghikarahrodi, Mehrsa" userId="3e16f99d-3d08-440f-bec4-1226ef8cef38" providerId="ADAL" clId="{89B314DE-C7B2-4DFF-864F-35BE16D1003F}" dt="2024-05-06T20:31:17.920" v="4502" actId="20577"/>
          <ac:spMkLst>
            <pc:docMk/>
            <pc:sldMk cId="3660432407" sldId="1025"/>
            <ac:spMk id="10" creationId="{FC7BC6EE-C133-5C78-285B-54CD3E17BE45}"/>
          </ac:spMkLst>
        </pc:spChg>
        <pc:graphicFrameChg chg="add del mod modGraphic">
          <ac:chgData name="Khaleghikarahrodi, Mehrsa" userId="3e16f99d-3d08-440f-bec4-1226ef8cef38" providerId="ADAL" clId="{89B314DE-C7B2-4DFF-864F-35BE16D1003F}" dt="2024-05-06T18:57:29.323" v="3101" actId="21"/>
          <ac:graphicFrameMkLst>
            <pc:docMk/>
            <pc:sldMk cId="3660432407" sldId="1025"/>
            <ac:graphicFrameMk id="2" creationId="{AB24FCF5-293E-1B3F-DB6E-6DB79EBE6745}"/>
          </ac:graphicFrameMkLst>
        </pc:graphicFrameChg>
        <pc:picChg chg="add del mod">
          <ac:chgData name="Khaleghikarahrodi, Mehrsa" userId="3e16f99d-3d08-440f-bec4-1226ef8cef38" providerId="ADAL" clId="{89B314DE-C7B2-4DFF-864F-35BE16D1003F}" dt="2024-05-06T20:33:10.384" v="4504" actId="478"/>
          <ac:picMkLst>
            <pc:docMk/>
            <pc:sldMk cId="3660432407" sldId="1025"/>
            <ac:picMk id="12" creationId="{793A5574-9B24-3506-D36F-DFB62D367370}"/>
          </ac:picMkLst>
        </pc:picChg>
        <pc:picChg chg="add mod">
          <ac:chgData name="Khaleghikarahrodi, Mehrsa" userId="3e16f99d-3d08-440f-bec4-1226ef8cef38" providerId="ADAL" clId="{89B314DE-C7B2-4DFF-864F-35BE16D1003F}" dt="2024-05-06T20:34:55.339" v="4518" actId="1076"/>
          <ac:picMkLst>
            <pc:docMk/>
            <pc:sldMk cId="3660432407" sldId="1025"/>
            <ac:picMk id="14" creationId="{A31ED440-B049-44AB-533B-AA712C574B92}"/>
          </ac:picMkLst>
        </pc:picChg>
        <pc:picChg chg="add del mod">
          <ac:chgData name="Khaleghikarahrodi, Mehrsa" userId="3e16f99d-3d08-440f-bec4-1226ef8cef38" providerId="ADAL" clId="{89B314DE-C7B2-4DFF-864F-35BE16D1003F}" dt="2024-05-06T20:33:58.163" v="4511" actId="478"/>
          <ac:picMkLst>
            <pc:docMk/>
            <pc:sldMk cId="3660432407" sldId="1025"/>
            <ac:picMk id="1026" creationId="{EFD7D1A9-2420-A58F-CEFF-6BFA040ABEE5}"/>
          </ac:picMkLst>
        </pc:picChg>
      </pc:sldChg>
      <pc:sldChg chg="modSp add mod">
        <pc:chgData name="Khaleghikarahrodi, Mehrsa" userId="3e16f99d-3d08-440f-bec4-1226ef8cef38" providerId="ADAL" clId="{89B314DE-C7B2-4DFF-864F-35BE16D1003F}" dt="2024-05-02T18:58:02.836" v="1137" actId="20577"/>
        <pc:sldMkLst>
          <pc:docMk/>
          <pc:sldMk cId="3515236668" sldId="1026"/>
        </pc:sldMkLst>
        <pc:spChg chg="mod">
          <ac:chgData name="Khaleghikarahrodi, Mehrsa" userId="3e16f99d-3d08-440f-bec4-1226ef8cef38" providerId="ADAL" clId="{89B314DE-C7B2-4DFF-864F-35BE16D1003F}" dt="2024-05-02T18:58:02.836" v="1137" actId="20577"/>
          <ac:spMkLst>
            <pc:docMk/>
            <pc:sldMk cId="3515236668" sldId="1026"/>
            <ac:spMk id="2" creationId="{509F5C62-78AD-72D2-8D23-0B5587DDCECD}"/>
          </ac:spMkLst>
        </pc:spChg>
      </pc:sldChg>
      <pc:sldChg chg="addSp delSp modSp add del mod">
        <pc:chgData name="Khaleghikarahrodi, Mehrsa" userId="3e16f99d-3d08-440f-bec4-1226ef8cef38" providerId="ADAL" clId="{89B314DE-C7B2-4DFF-864F-35BE16D1003F}" dt="2024-05-07T16:51:20.155" v="5676" actId="47"/>
        <pc:sldMkLst>
          <pc:docMk/>
          <pc:sldMk cId="2155731103" sldId="1027"/>
        </pc:sldMkLst>
        <pc:spChg chg="add del mod">
          <ac:chgData name="Khaleghikarahrodi, Mehrsa" userId="3e16f99d-3d08-440f-bec4-1226ef8cef38" providerId="ADAL" clId="{89B314DE-C7B2-4DFF-864F-35BE16D1003F}" dt="2024-05-07T16:49:04.600" v="5557" actId="478"/>
          <ac:spMkLst>
            <pc:docMk/>
            <pc:sldMk cId="2155731103" sldId="1027"/>
            <ac:spMk id="2" creationId="{29DFB0FE-0E63-2D68-F7DE-CC146D880F28}"/>
          </ac:spMkLst>
        </pc:spChg>
        <pc:spChg chg="add mod">
          <ac:chgData name="Khaleghikarahrodi, Mehrsa" userId="3e16f99d-3d08-440f-bec4-1226ef8cef38" providerId="ADAL" clId="{89B314DE-C7B2-4DFF-864F-35BE16D1003F}" dt="2024-05-07T16:50:19.740" v="5673" actId="20577"/>
          <ac:spMkLst>
            <pc:docMk/>
            <pc:sldMk cId="2155731103" sldId="1027"/>
            <ac:spMk id="4" creationId="{7907D570-79E0-A12D-14C9-869C63BAB05B}"/>
          </ac:spMkLst>
        </pc:spChg>
        <pc:spChg chg="mod">
          <ac:chgData name="Khaleghikarahrodi, Mehrsa" userId="3e16f99d-3d08-440f-bec4-1226ef8cef38" providerId="ADAL" clId="{89B314DE-C7B2-4DFF-864F-35BE16D1003F}" dt="2024-05-07T16:51:14.108" v="5674" actId="21"/>
          <ac:spMkLst>
            <pc:docMk/>
            <pc:sldMk cId="2155731103" sldId="1027"/>
            <ac:spMk id="5" creationId="{CF76AE89-2B2E-9AF8-B9C4-566137BF8A6C}"/>
          </ac:spMkLst>
        </pc:spChg>
      </pc:sldChg>
      <pc:sldChg chg="modSp add del mod">
        <pc:chgData name="Khaleghikarahrodi, Mehrsa" userId="3e16f99d-3d08-440f-bec4-1226ef8cef38" providerId="ADAL" clId="{89B314DE-C7B2-4DFF-864F-35BE16D1003F}" dt="2024-05-07T13:54:51.561" v="4663" actId="47"/>
        <pc:sldMkLst>
          <pc:docMk/>
          <pc:sldMk cId="2991474218" sldId="1028"/>
        </pc:sldMkLst>
        <pc:spChg chg="mod">
          <ac:chgData name="Khaleghikarahrodi, Mehrsa" userId="3e16f99d-3d08-440f-bec4-1226ef8cef38" providerId="ADAL" clId="{89B314DE-C7B2-4DFF-864F-35BE16D1003F}" dt="2024-05-02T18:58:40.615" v="1185" actId="20577"/>
          <ac:spMkLst>
            <pc:docMk/>
            <pc:sldMk cId="2991474218" sldId="1028"/>
            <ac:spMk id="5" creationId="{CF76AE89-2B2E-9AF8-B9C4-566137BF8A6C}"/>
          </ac:spMkLst>
        </pc:spChg>
      </pc:sldChg>
      <pc:sldChg chg="addSp delSp modSp add mod">
        <pc:chgData name="Khaleghikarahrodi, Mehrsa" userId="3e16f99d-3d08-440f-bec4-1226ef8cef38" providerId="ADAL" clId="{89B314DE-C7B2-4DFF-864F-35BE16D1003F}" dt="2024-05-06T18:41:36.008" v="2572" actId="1076"/>
        <pc:sldMkLst>
          <pc:docMk/>
          <pc:sldMk cId="2369536523" sldId="1029"/>
        </pc:sldMkLst>
        <pc:spChg chg="add mod">
          <ac:chgData name="Khaleghikarahrodi, Mehrsa" userId="3e16f99d-3d08-440f-bec4-1226ef8cef38" providerId="ADAL" clId="{89B314DE-C7B2-4DFF-864F-35BE16D1003F}" dt="2024-05-06T18:41:36.008" v="2572" actId="1076"/>
          <ac:spMkLst>
            <pc:docMk/>
            <pc:sldMk cId="2369536523" sldId="1029"/>
            <ac:spMk id="3" creationId="{02C965DC-592C-AD90-893B-35EAC8947DAB}"/>
          </ac:spMkLst>
        </pc:spChg>
        <pc:spChg chg="mod">
          <ac:chgData name="Khaleghikarahrodi, Mehrsa" userId="3e16f99d-3d08-440f-bec4-1226ef8cef38" providerId="ADAL" clId="{89B314DE-C7B2-4DFF-864F-35BE16D1003F}" dt="2024-05-02T21:46:17.829" v="1667" actId="20577"/>
          <ac:spMkLst>
            <pc:docMk/>
            <pc:sldMk cId="2369536523" sldId="1029"/>
            <ac:spMk id="5" creationId="{CF76AE89-2B2E-9AF8-B9C4-566137BF8A6C}"/>
          </ac:spMkLst>
        </pc:spChg>
        <pc:graphicFrameChg chg="add del modGraphic">
          <ac:chgData name="Khaleghikarahrodi, Mehrsa" userId="3e16f99d-3d08-440f-bec4-1226ef8cef38" providerId="ADAL" clId="{89B314DE-C7B2-4DFF-864F-35BE16D1003F}" dt="2024-05-02T21:34:36.563" v="1436" actId="1032"/>
          <ac:graphicFrameMkLst>
            <pc:docMk/>
            <pc:sldMk cId="2369536523" sldId="1029"/>
            <ac:graphicFrameMk id="2" creationId="{02BBF546-C094-D2AD-FF54-A58A7600BA97}"/>
          </ac:graphicFrameMkLst>
        </pc:graphicFrameChg>
        <pc:graphicFrameChg chg="add del mod modGraphic">
          <ac:chgData name="Khaleghikarahrodi, Mehrsa" userId="3e16f99d-3d08-440f-bec4-1226ef8cef38" providerId="ADAL" clId="{89B314DE-C7B2-4DFF-864F-35BE16D1003F}" dt="2024-05-02T21:35:58.038" v="1452" actId="1032"/>
          <ac:graphicFrameMkLst>
            <pc:docMk/>
            <pc:sldMk cId="2369536523" sldId="1029"/>
            <ac:graphicFrameMk id="3" creationId="{18902B21-0498-9F35-F5D5-C8C1B86C2CE3}"/>
          </ac:graphicFrameMkLst>
        </pc:graphicFrameChg>
        <pc:graphicFrameChg chg="add del mod">
          <ac:chgData name="Khaleghikarahrodi, Mehrsa" userId="3e16f99d-3d08-440f-bec4-1226ef8cef38" providerId="ADAL" clId="{89B314DE-C7B2-4DFF-864F-35BE16D1003F}" dt="2024-05-02T21:35:31.690" v="1445" actId="478"/>
          <ac:graphicFrameMkLst>
            <pc:docMk/>
            <pc:sldMk cId="2369536523" sldId="1029"/>
            <ac:graphicFrameMk id="4" creationId="{57951BDF-1D69-AC9B-0BCA-2E09F15BCABB}"/>
          </ac:graphicFrameMkLst>
        </pc:graphicFrameChg>
        <pc:picChg chg="add del">
          <ac:chgData name="Khaleghikarahrodi, Mehrsa" userId="3e16f99d-3d08-440f-bec4-1226ef8cef38" providerId="ADAL" clId="{89B314DE-C7B2-4DFF-864F-35BE16D1003F}" dt="2024-05-02T21:35:37.730" v="1446" actId="478"/>
          <ac:picMkLst>
            <pc:docMk/>
            <pc:sldMk cId="2369536523" sldId="1029"/>
            <ac:picMk id="8" creationId="{BBF776C0-01D7-8E0D-7763-2D70EF89CE31}"/>
          </ac:picMkLst>
        </pc:picChg>
        <pc:picChg chg="add del">
          <ac:chgData name="Khaleghikarahrodi, Mehrsa" userId="3e16f99d-3d08-440f-bec4-1226ef8cef38" providerId="ADAL" clId="{89B314DE-C7B2-4DFF-864F-35BE16D1003F}" dt="2024-05-02T21:35:38.397" v="1447" actId="478"/>
          <ac:picMkLst>
            <pc:docMk/>
            <pc:sldMk cId="2369536523" sldId="1029"/>
            <ac:picMk id="10" creationId="{E41514B5-D031-7275-00CE-17B180B7AA6B}"/>
          </ac:picMkLst>
        </pc:picChg>
        <pc:picChg chg="add del">
          <ac:chgData name="Khaleghikarahrodi, Mehrsa" userId="3e16f99d-3d08-440f-bec4-1226ef8cef38" providerId="ADAL" clId="{89B314DE-C7B2-4DFF-864F-35BE16D1003F}" dt="2024-05-02T21:35:39.002" v="1448" actId="478"/>
          <ac:picMkLst>
            <pc:docMk/>
            <pc:sldMk cId="2369536523" sldId="1029"/>
            <ac:picMk id="12" creationId="{80F258DE-4535-A983-4419-927A6F7488A5}"/>
          </ac:picMkLst>
        </pc:picChg>
      </pc:sldChg>
      <pc:sldChg chg="addSp modSp add mod">
        <pc:chgData name="Khaleghikarahrodi, Mehrsa" userId="3e16f99d-3d08-440f-bec4-1226ef8cef38" providerId="ADAL" clId="{89B314DE-C7B2-4DFF-864F-35BE16D1003F}" dt="2024-05-06T18:42:56.239" v="2599" actId="20577"/>
        <pc:sldMkLst>
          <pc:docMk/>
          <pc:sldMk cId="2642307481" sldId="1030"/>
        </pc:sldMkLst>
        <pc:spChg chg="add mod">
          <ac:chgData name="Khaleghikarahrodi, Mehrsa" userId="3e16f99d-3d08-440f-bec4-1226ef8cef38" providerId="ADAL" clId="{89B314DE-C7B2-4DFF-864F-35BE16D1003F}" dt="2024-05-06T18:42:56.239" v="2599" actId="20577"/>
          <ac:spMkLst>
            <pc:docMk/>
            <pc:sldMk cId="2642307481" sldId="1030"/>
            <ac:spMk id="3" creationId="{4B341B36-2132-72AB-2103-5C3E5C8737E8}"/>
          </ac:spMkLst>
        </pc:spChg>
        <pc:spChg chg="mod">
          <ac:chgData name="Khaleghikarahrodi, Mehrsa" userId="3e16f99d-3d08-440f-bec4-1226ef8cef38" providerId="ADAL" clId="{89B314DE-C7B2-4DFF-864F-35BE16D1003F}" dt="2024-05-02T21:46:40.743" v="1718" actId="20577"/>
          <ac:spMkLst>
            <pc:docMk/>
            <pc:sldMk cId="2642307481" sldId="1030"/>
            <ac:spMk id="5" creationId="{CF76AE89-2B2E-9AF8-B9C4-566137BF8A6C}"/>
          </ac:spMkLst>
        </pc:spChg>
      </pc:sldChg>
      <pc:sldChg chg="addSp delSp modSp add mod">
        <pc:chgData name="Khaleghikarahrodi, Mehrsa" userId="3e16f99d-3d08-440f-bec4-1226ef8cef38" providerId="ADAL" clId="{89B314DE-C7B2-4DFF-864F-35BE16D1003F}" dt="2024-05-06T18:44:32.033" v="2624" actId="14100"/>
        <pc:sldMkLst>
          <pc:docMk/>
          <pc:sldMk cId="996751943" sldId="1031"/>
        </pc:sldMkLst>
        <pc:spChg chg="add del">
          <ac:chgData name="Khaleghikarahrodi, Mehrsa" userId="3e16f99d-3d08-440f-bec4-1226ef8cef38" providerId="ADAL" clId="{89B314DE-C7B2-4DFF-864F-35BE16D1003F}" dt="2024-05-06T18:43:21.513" v="2601" actId="22"/>
          <ac:spMkLst>
            <pc:docMk/>
            <pc:sldMk cId="996751943" sldId="1031"/>
            <ac:spMk id="3" creationId="{1B6EFFF5-16F1-83FC-978B-0DD5DA6E66BB}"/>
          </ac:spMkLst>
        </pc:spChg>
        <pc:spChg chg="mod">
          <ac:chgData name="Khaleghikarahrodi, Mehrsa" userId="3e16f99d-3d08-440f-bec4-1226ef8cef38" providerId="ADAL" clId="{89B314DE-C7B2-4DFF-864F-35BE16D1003F}" dt="2024-05-02T21:47:13.478" v="1735" actId="20577"/>
          <ac:spMkLst>
            <pc:docMk/>
            <pc:sldMk cId="996751943" sldId="1031"/>
            <ac:spMk id="5" creationId="{CF76AE89-2B2E-9AF8-B9C4-566137BF8A6C}"/>
          </ac:spMkLst>
        </pc:spChg>
        <pc:spChg chg="add mod">
          <ac:chgData name="Khaleghikarahrodi, Mehrsa" userId="3e16f99d-3d08-440f-bec4-1226ef8cef38" providerId="ADAL" clId="{89B314DE-C7B2-4DFF-864F-35BE16D1003F}" dt="2024-05-06T18:44:32.033" v="2624" actId="14100"/>
          <ac:spMkLst>
            <pc:docMk/>
            <pc:sldMk cId="996751943" sldId="1031"/>
            <ac:spMk id="7" creationId="{EE971206-430D-EF2A-D4A6-87CDB1A51158}"/>
          </ac:spMkLst>
        </pc:spChg>
      </pc:sldChg>
      <pc:sldChg chg="add">
        <pc:chgData name="Khaleghikarahrodi, Mehrsa" userId="3e16f99d-3d08-440f-bec4-1226ef8cef38" providerId="ADAL" clId="{89B314DE-C7B2-4DFF-864F-35BE16D1003F}" dt="2024-05-06T18:19:39.743" v="1736"/>
        <pc:sldMkLst>
          <pc:docMk/>
          <pc:sldMk cId="2900870126" sldId="1032"/>
        </pc:sldMkLst>
      </pc:sldChg>
      <pc:sldChg chg="addSp delSp modSp add mod">
        <pc:chgData name="Khaleghikarahrodi, Mehrsa" userId="3e16f99d-3d08-440f-bec4-1226ef8cef38" providerId="ADAL" clId="{89B314DE-C7B2-4DFF-864F-35BE16D1003F}" dt="2024-05-06T20:41:14.890" v="4626" actId="478"/>
        <pc:sldMkLst>
          <pc:docMk/>
          <pc:sldMk cId="1748153438" sldId="1033"/>
        </pc:sldMkLst>
        <pc:spChg chg="mod">
          <ac:chgData name="Khaleghikarahrodi, Mehrsa" userId="3e16f99d-3d08-440f-bec4-1226ef8cef38" providerId="ADAL" clId="{89B314DE-C7B2-4DFF-864F-35BE16D1003F}" dt="2024-05-06T20:35:50.590" v="4588" actId="404"/>
          <ac:spMkLst>
            <pc:docMk/>
            <pc:sldMk cId="1748153438" sldId="1033"/>
            <ac:spMk id="5" creationId="{CF76AE89-2B2E-9AF8-B9C4-566137BF8A6C}"/>
          </ac:spMkLst>
        </pc:spChg>
        <pc:spChg chg="mod">
          <ac:chgData name="Khaleghikarahrodi, Mehrsa" userId="3e16f99d-3d08-440f-bec4-1226ef8cef38" providerId="ADAL" clId="{89B314DE-C7B2-4DFF-864F-35BE16D1003F}" dt="2024-05-06T20:40:47.929" v="4624" actId="255"/>
          <ac:spMkLst>
            <pc:docMk/>
            <pc:sldMk cId="1748153438" sldId="1033"/>
            <ac:spMk id="10" creationId="{FC7BC6EE-C133-5C78-285B-54CD3E17BE45}"/>
          </ac:spMkLst>
        </pc:spChg>
        <pc:picChg chg="add mod">
          <ac:chgData name="Khaleghikarahrodi, Mehrsa" userId="3e16f99d-3d08-440f-bec4-1226ef8cef38" providerId="ADAL" clId="{89B314DE-C7B2-4DFF-864F-35BE16D1003F}" dt="2024-05-06T20:40:34.390" v="4622" actId="1076"/>
          <ac:picMkLst>
            <pc:docMk/>
            <pc:sldMk cId="1748153438" sldId="1033"/>
            <ac:picMk id="3" creationId="{F07EC462-497E-784C-C9FB-404A0BA15342}"/>
          </ac:picMkLst>
        </pc:picChg>
        <pc:picChg chg="add del">
          <ac:chgData name="Khaleghikarahrodi, Mehrsa" userId="3e16f99d-3d08-440f-bec4-1226ef8cef38" providerId="ADAL" clId="{89B314DE-C7B2-4DFF-864F-35BE16D1003F}" dt="2024-05-06T20:41:14.890" v="4626" actId="478"/>
          <ac:picMkLst>
            <pc:docMk/>
            <pc:sldMk cId="1748153438" sldId="1033"/>
            <ac:picMk id="7" creationId="{17767119-6002-6DFF-BA91-57602B9AB5DC}"/>
          </ac:picMkLst>
        </pc:picChg>
        <pc:picChg chg="del">
          <ac:chgData name="Khaleghikarahrodi, Mehrsa" userId="3e16f99d-3d08-440f-bec4-1226ef8cef38" providerId="ADAL" clId="{89B314DE-C7B2-4DFF-864F-35BE16D1003F}" dt="2024-05-06T20:35:26.026" v="4523" actId="478"/>
          <ac:picMkLst>
            <pc:docMk/>
            <pc:sldMk cId="1748153438" sldId="1033"/>
            <ac:picMk id="14" creationId="{A31ED440-B049-44AB-533B-AA712C574B92}"/>
          </ac:picMkLst>
        </pc:picChg>
      </pc:sldChg>
      <pc:sldChg chg="delSp modSp add mod">
        <pc:chgData name="Khaleghikarahrodi, Mehrsa" userId="3e16f99d-3d08-440f-bec4-1226ef8cef38" providerId="ADAL" clId="{89B314DE-C7B2-4DFF-864F-35BE16D1003F}" dt="2024-05-06T20:43:22.600" v="4662" actId="20577"/>
        <pc:sldMkLst>
          <pc:docMk/>
          <pc:sldMk cId="3374316963" sldId="1034"/>
        </pc:sldMkLst>
        <pc:spChg chg="mod">
          <ac:chgData name="Khaleghikarahrodi, Mehrsa" userId="3e16f99d-3d08-440f-bec4-1226ef8cef38" providerId="ADAL" clId="{89B314DE-C7B2-4DFF-864F-35BE16D1003F}" dt="2024-05-06T20:41:26.393" v="4649" actId="20577"/>
          <ac:spMkLst>
            <pc:docMk/>
            <pc:sldMk cId="3374316963" sldId="1034"/>
            <ac:spMk id="5" creationId="{CF76AE89-2B2E-9AF8-B9C4-566137BF8A6C}"/>
          </ac:spMkLst>
        </pc:spChg>
        <pc:spChg chg="mod">
          <ac:chgData name="Khaleghikarahrodi, Mehrsa" userId="3e16f99d-3d08-440f-bec4-1226ef8cef38" providerId="ADAL" clId="{89B314DE-C7B2-4DFF-864F-35BE16D1003F}" dt="2024-05-06T20:43:22.600" v="4662" actId="20577"/>
          <ac:spMkLst>
            <pc:docMk/>
            <pc:sldMk cId="3374316963" sldId="1034"/>
            <ac:spMk id="10" creationId="{FC7BC6EE-C133-5C78-285B-54CD3E17BE45}"/>
          </ac:spMkLst>
        </pc:spChg>
        <pc:picChg chg="del">
          <ac:chgData name="Khaleghikarahrodi, Mehrsa" userId="3e16f99d-3d08-440f-bec4-1226ef8cef38" providerId="ADAL" clId="{89B314DE-C7B2-4DFF-864F-35BE16D1003F}" dt="2024-05-06T20:41:29.908" v="4650" actId="478"/>
          <ac:picMkLst>
            <pc:docMk/>
            <pc:sldMk cId="3374316963" sldId="1034"/>
            <ac:picMk id="3" creationId="{F07EC462-497E-784C-C9FB-404A0BA15342}"/>
          </ac:picMkLst>
        </pc:picChg>
      </pc:sldChg>
      <pc:sldChg chg="modSp add mod">
        <pc:chgData name="Khaleghikarahrodi, Mehrsa" userId="3e16f99d-3d08-440f-bec4-1226ef8cef38" providerId="ADAL" clId="{89B314DE-C7B2-4DFF-864F-35BE16D1003F}" dt="2024-05-07T16:51:32.790" v="5710" actId="20577"/>
        <pc:sldMkLst>
          <pc:docMk/>
          <pc:sldMk cId="490348145" sldId="1035"/>
        </pc:sldMkLst>
        <pc:spChg chg="mod">
          <ac:chgData name="Khaleghikarahrodi, Mehrsa" userId="3e16f99d-3d08-440f-bec4-1226ef8cef38" providerId="ADAL" clId="{89B314DE-C7B2-4DFF-864F-35BE16D1003F}" dt="2024-05-07T16:51:32.790" v="5710" actId="20577"/>
          <ac:spMkLst>
            <pc:docMk/>
            <pc:sldMk cId="490348145" sldId="1035"/>
            <ac:spMk id="4" creationId="{7907D570-79E0-A12D-14C9-869C63BAB05B}"/>
          </ac:spMkLst>
        </pc:spChg>
        <pc:spChg chg="mod">
          <ac:chgData name="Khaleghikarahrodi, Mehrsa" userId="3e16f99d-3d08-440f-bec4-1226ef8cef38" providerId="ADAL" clId="{89B314DE-C7B2-4DFF-864F-35BE16D1003F}" dt="2024-05-07T16:51:17.489" v="5675"/>
          <ac:spMkLst>
            <pc:docMk/>
            <pc:sldMk cId="490348145" sldId="1035"/>
            <ac:spMk id="5" creationId="{CF76AE89-2B2E-9AF8-B9C4-566137BF8A6C}"/>
          </ac:spMkLst>
        </pc:spChg>
      </pc:sldChg>
    </pc:docChg>
  </pc:docChgLst>
  <pc:docChgLst>
    <pc:chgData name="Khaleghikarahrodi, Mehrsa" userId="3e16f99d-3d08-440f-bec4-1226ef8cef38" providerId="ADAL" clId="{653F93E8-3B21-4A8C-A212-0F70E2146F6C}"/>
    <pc:docChg chg="undo custSel modSld">
      <pc:chgData name="Khaleghikarahrodi, Mehrsa" userId="3e16f99d-3d08-440f-bec4-1226ef8cef38" providerId="ADAL" clId="{653F93E8-3B21-4A8C-A212-0F70E2146F6C}" dt="2024-05-13T13:42:53.273" v="292" actId="1076"/>
      <pc:docMkLst>
        <pc:docMk/>
      </pc:docMkLst>
      <pc:sldChg chg="addSp modSp mod">
        <pc:chgData name="Khaleghikarahrodi, Mehrsa" userId="3e16f99d-3d08-440f-bec4-1226ef8cef38" providerId="ADAL" clId="{653F93E8-3B21-4A8C-A212-0F70E2146F6C}" dt="2024-05-13T13:42:53.273" v="292" actId="1076"/>
        <pc:sldMkLst>
          <pc:docMk/>
          <pc:sldMk cId="942153783" sldId="258"/>
        </pc:sldMkLst>
        <pc:spChg chg="add mod">
          <ac:chgData name="Khaleghikarahrodi, Mehrsa" userId="3e16f99d-3d08-440f-bec4-1226ef8cef38" providerId="ADAL" clId="{653F93E8-3B21-4A8C-A212-0F70E2146F6C}" dt="2024-05-13T13:42:53.273" v="292" actId="1076"/>
          <ac:spMkLst>
            <pc:docMk/>
            <pc:sldMk cId="942153783" sldId="258"/>
            <ac:spMk id="2" creationId="{1A21FA89-A915-8B1C-CEEA-6A9F05773C84}"/>
          </ac:spMkLst>
        </pc:spChg>
        <pc:picChg chg="mod">
          <ac:chgData name="Khaleghikarahrodi, Mehrsa" userId="3e16f99d-3d08-440f-bec4-1226ef8cef38" providerId="ADAL" clId="{653F93E8-3B21-4A8C-A212-0F70E2146F6C}" dt="2024-05-10T15:49:45.394" v="99" actId="1076"/>
          <ac:picMkLst>
            <pc:docMk/>
            <pc:sldMk cId="942153783" sldId="258"/>
            <ac:picMk id="9" creationId="{DB0B4C0B-BF1B-4A2D-9238-E8EA9AA2752E}"/>
          </ac:picMkLst>
        </pc:picChg>
      </pc:sldChg>
      <pc:sldChg chg="modSp">
        <pc:chgData name="Khaleghikarahrodi, Mehrsa" userId="3e16f99d-3d08-440f-bec4-1226ef8cef38" providerId="ADAL" clId="{653F93E8-3B21-4A8C-A212-0F70E2146F6C}" dt="2024-05-10T15:54:14.300" v="122"/>
        <pc:sldMkLst>
          <pc:docMk/>
          <pc:sldMk cId="2962111615" sldId="354"/>
        </pc:sldMkLst>
        <pc:spChg chg="mod">
          <ac:chgData name="Khaleghikarahrodi, Mehrsa" userId="3e16f99d-3d08-440f-bec4-1226ef8cef38" providerId="ADAL" clId="{653F93E8-3B21-4A8C-A212-0F70E2146F6C}" dt="2024-05-10T15:54:14.300" v="122"/>
          <ac:spMkLst>
            <pc:docMk/>
            <pc:sldMk cId="2962111615" sldId="354"/>
            <ac:spMk id="2" creationId="{C293B309-877B-11AF-847B-F8EAE192C7AC}"/>
          </ac:spMkLst>
        </pc:spChg>
      </pc:sldChg>
      <pc:sldChg chg="modSp">
        <pc:chgData name="Khaleghikarahrodi, Mehrsa" userId="3e16f99d-3d08-440f-bec4-1226ef8cef38" providerId="ADAL" clId="{653F93E8-3B21-4A8C-A212-0F70E2146F6C}" dt="2024-05-10T15:50:36.174" v="104"/>
        <pc:sldMkLst>
          <pc:docMk/>
          <pc:sldMk cId="2125158278" sldId="355"/>
        </pc:sldMkLst>
        <pc:spChg chg="mod">
          <ac:chgData name="Khaleghikarahrodi, Mehrsa" userId="3e16f99d-3d08-440f-bec4-1226ef8cef38" providerId="ADAL" clId="{653F93E8-3B21-4A8C-A212-0F70E2146F6C}" dt="2024-05-10T15:50:36.174" v="104"/>
          <ac:spMkLst>
            <pc:docMk/>
            <pc:sldMk cId="2125158278" sldId="355"/>
            <ac:spMk id="2" creationId="{509F5C62-78AD-72D2-8D23-0B5587DDCECD}"/>
          </ac:spMkLst>
        </pc:spChg>
      </pc:sldChg>
      <pc:sldChg chg="modSp">
        <pc:chgData name="Khaleghikarahrodi, Mehrsa" userId="3e16f99d-3d08-440f-bec4-1226ef8cef38" providerId="ADAL" clId="{653F93E8-3B21-4A8C-A212-0F70E2146F6C}" dt="2024-05-10T15:50:32.529" v="103"/>
        <pc:sldMkLst>
          <pc:docMk/>
          <pc:sldMk cId="2197630751" sldId="1019"/>
        </pc:sldMkLst>
        <pc:spChg chg="mod">
          <ac:chgData name="Khaleghikarahrodi, Mehrsa" userId="3e16f99d-3d08-440f-bec4-1226ef8cef38" providerId="ADAL" clId="{653F93E8-3B21-4A8C-A212-0F70E2146F6C}" dt="2024-05-10T15:50:32.529" v="103"/>
          <ac:spMkLst>
            <pc:docMk/>
            <pc:sldMk cId="2197630751" sldId="1019"/>
            <ac:spMk id="5" creationId="{CF76AE89-2B2E-9AF8-B9C4-566137BF8A6C}"/>
          </ac:spMkLst>
        </pc:spChg>
      </pc:sldChg>
      <pc:sldChg chg="modSp mod">
        <pc:chgData name="Khaleghikarahrodi, Mehrsa" userId="3e16f99d-3d08-440f-bec4-1226ef8cef38" providerId="ADAL" clId="{653F93E8-3B21-4A8C-A212-0F70E2146F6C}" dt="2024-05-10T16:45:28.419" v="157" actId="20577"/>
        <pc:sldMkLst>
          <pc:docMk/>
          <pc:sldMk cId="914398079" sldId="1020"/>
        </pc:sldMkLst>
        <pc:spChg chg="mod">
          <ac:chgData name="Khaleghikarahrodi, Mehrsa" userId="3e16f99d-3d08-440f-bec4-1226ef8cef38" providerId="ADAL" clId="{653F93E8-3B21-4A8C-A212-0F70E2146F6C}" dt="2024-05-10T16:43:40.462" v="149" actId="14100"/>
          <ac:spMkLst>
            <pc:docMk/>
            <pc:sldMk cId="914398079" sldId="1020"/>
            <ac:spMk id="3" creationId="{8B87A40F-7FE2-651A-46A8-C5F311EC432C}"/>
          </ac:spMkLst>
        </pc:spChg>
        <pc:spChg chg="mod">
          <ac:chgData name="Khaleghikarahrodi, Mehrsa" userId="3e16f99d-3d08-440f-bec4-1226ef8cef38" providerId="ADAL" clId="{653F93E8-3B21-4A8C-A212-0F70E2146F6C}" dt="2024-05-10T15:50:39.162" v="105"/>
          <ac:spMkLst>
            <pc:docMk/>
            <pc:sldMk cId="914398079" sldId="1020"/>
            <ac:spMk id="5" creationId="{CF76AE89-2B2E-9AF8-B9C4-566137BF8A6C}"/>
          </ac:spMkLst>
        </pc:spChg>
        <pc:graphicFrameChg chg="mod modGraphic">
          <ac:chgData name="Khaleghikarahrodi, Mehrsa" userId="3e16f99d-3d08-440f-bec4-1226ef8cef38" providerId="ADAL" clId="{653F93E8-3B21-4A8C-A212-0F70E2146F6C}" dt="2024-05-10T16:45:28.419" v="157" actId="20577"/>
          <ac:graphicFrameMkLst>
            <pc:docMk/>
            <pc:sldMk cId="914398079" sldId="1020"/>
            <ac:graphicFrameMk id="11" creationId="{B394FB31-BD38-EB4F-3308-51981C2A27E1}"/>
          </ac:graphicFrameMkLst>
        </pc:graphicFrameChg>
      </pc:sldChg>
      <pc:sldChg chg="modSp">
        <pc:chgData name="Khaleghikarahrodi, Mehrsa" userId="3e16f99d-3d08-440f-bec4-1226ef8cef38" providerId="ADAL" clId="{653F93E8-3B21-4A8C-A212-0F70E2146F6C}" dt="2024-05-10T15:53:49.197" v="114"/>
        <pc:sldMkLst>
          <pc:docMk/>
          <pc:sldMk cId="2589542272" sldId="1022"/>
        </pc:sldMkLst>
        <pc:spChg chg="mod">
          <ac:chgData name="Khaleghikarahrodi, Mehrsa" userId="3e16f99d-3d08-440f-bec4-1226ef8cef38" providerId="ADAL" clId="{653F93E8-3B21-4A8C-A212-0F70E2146F6C}" dt="2024-05-10T15:53:49.197" v="114"/>
          <ac:spMkLst>
            <pc:docMk/>
            <pc:sldMk cId="2589542272" sldId="1022"/>
            <ac:spMk id="2" creationId="{509F5C62-78AD-72D2-8D23-0B5587DDCECD}"/>
          </ac:spMkLst>
        </pc:spChg>
      </pc:sldChg>
      <pc:sldChg chg="modSp mod">
        <pc:chgData name="Khaleghikarahrodi, Mehrsa" userId="3e16f99d-3d08-440f-bec4-1226ef8cef38" providerId="ADAL" clId="{653F93E8-3B21-4A8C-A212-0F70E2146F6C}" dt="2024-05-10T17:36:22.399" v="158" actId="20577"/>
        <pc:sldMkLst>
          <pc:docMk/>
          <pc:sldMk cId="1105849243" sldId="1023"/>
        </pc:sldMkLst>
        <pc:spChg chg="mod">
          <ac:chgData name="Khaleghikarahrodi, Mehrsa" userId="3e16f99d-3d08-440f-bec4-1226ef8cef38" providerId="ADAL" clId="{653F93E8-3B21-4A8C-A212-0F70E2146F6C}" dt="2024-05-10T15:53:52.257" v="115"/>
          <ac:spMkLst>
            <pc:docMk/>
            <pc:sldMk cId="1105849243" sldId="1023"/>
            <ac:spMk id="5" creationId="{CF76AE89-2B2E-9AF8-B9C4-566137BF8A6C}"/>
          </ac:spMkLst>
        </pc:spChg>
        <pc:spChg chg="mod">
          <ac:chgData name="Khaleghikarahrodi, Mehrsa" userId="3e16f99d-3d08-440f-bec4-1226ef8cef38" providerId="ADAL" clId="{653F93E8-3B21-4A8C-A212-0F70E2146F6C}" dt="2024-05-10T17:36:22.399" v="158" actId="20577"/>
          <ac:spMkLst>
            <pc:docMk/>
            <pc:sldMk cId="1105849243" sldId="1023"/>
            <ac:spMk id="10" creationId="{20CB73D2-F456-F018-F9BD-60F91611407A}"/>
          </ac:spMkLst>
        </pc:spChg>
      </pc:sldChg>
      <pc:sldChg chg="modSp">
        <pc:chgData name="Khaleghikarahrodi, Mehrsa" userId="3e16f99d-3d08-440f-bec4-1226ef8cef38" providerId="ADAL" clId="{653F93E8-3B21-4A8C-A212-0F70E2146F6C}" dt="2024-05-10T15:53:54.973" v="116"/>
        <pc:sldMkLst>
          <pc:docMk/>
          <pc:sldMk cId="3973939782" sldId="1024"/>
        </pc:sldMkLst>
        <pc:spChg chg="mod">
          <ac:chgData name="Khaleghikarahrodi, Mehrsa" userId="3e16f99d-3d08-440f-bec4-1226ef8cef38" providerId="ADAL" clId="{653F93E8-3B21-4A8C-A212-0F70E2146F6C}" dt="2024-05-10T15:53:54.973" v="116"/>
          <ac:spMkLst>
            <pc:docMk/>
            <pc:sldMk cId="3973939782" sldId="1024"/>
            <ac:spMk id="5" creationId="{CF76AE89-2B2E-9AF8-B9C4-566137BF8A6C}"/>
          </ac:spMkLst>
        </pc:spChg>
      </pc:sldChg>
      <pc:sldChg chg="modSp">
        <pc:chgData name="Khaleghikarahrodi, Mehrsa" userId="3e16f99d-3d08-440f-bec4-1226ef8cef38" providerId="ADAL" clId="{653F93E8-3B21-4A8C-A212-0F70E2146F6C}" dt="2024-05-10T15:53:57.783" v="117"/>
        <pc:sldMkLst>
          <pc:docMk/>
          <pc:sldMk cId="3660432407" sldId="1025"/>
        </pc:sldMkLst>
        <pc:spChg chg="mod">
          <ac:chgData name="Khaleghikarahrodi, Mehrsa" userId="3e16f99d-3d08-440f-bec4-1226ef8cef38" providerId="ADAL" clId="{653F93E8-3B21-4A8C-A212-0F70E2146F6C}" dt="2024-05-10T15:53:57.783" v="117"/>
          <ac:spMkLst>
            <pc:docMk/>
            <pc:sldMk cId="3660432407" sldId="1025"/>
            <ac:spMk id="5" creationId="{CF76AE89-2B2E-9AF8-B9C4-566137BF8A6C}"/>
          </ac:spMkLst>
        </pc:spChg>
      </pc:sldChg>
      <pc:sldChg chg="modSp">
        <pc:chgData name="Khaleghikarahrodi, Mehrsa" userId="3e16f99d-3d08-440f-bec4-1226ef8cef38" providerId="ADAL" clId="{653F93E8-3B21-4A8C-A212-0F70E2146F6C}" dt="2024-05-10T15:54:07.158" v="120"/>
        <pc:sldMkLst>
          <pc:docMk/>
          <pc:sldMk cId="3515236668" sldId="1026"/>
        </pc:sldMkLst>
        <pc:spChg chg="mod">
          <ac:chgData name="Khaleghikarahrodi, Mehrsa" userId="3e16f99d-3d08-440f-bec4-1226ef8cef38" providerId="ADAL" clId="{653F93E8-3B21-4A8C-A212-0F70E2146F6C}" dt="2024-05-10T15:54:07.158" v="120"/>
          <ac:spMkLst>
            <pc:docMk/>
            <pc:sldMk cId="3515236668" sldId="1026"/>
            <ac:spMk id="2" creationId="{509F5C62-78AD-72D2-8D23-0B5587DDCECD}"/>
          </ac:spMkLst>
        </pc:spChg>
      </pc:sldChg>
      <pc:sldChg chg="modSp">
        <pc:chgData name="Khaleghikarahrodi, Mehrsa" userId="3e16f99d-3d08-440f-bec4-1226ef8cef38" providerId="ADAL" clId="{653F93E8-3B21-4A8C-A212-0F70E2146F6C}" dt="2024-05-10T15:53:39.415" v="111"/>
        <pc:sldMkLst>
          <pc:docMk/>
          <pc:sldMk cId="2369536523" sldId="1029"/>
        </pc:sldMkLst>
        <pc:spChg chg="mod">
          <ac:chgData name="Khaleghikarahrodi, Mehrsa" userId="3e16f99d-3d08-440f-bec4-1226ef8cef38" providerId="ADAL" clId="{653F93E8-3B21-4A8C-A212-0F70E2146F6C}" dt="2024-05-10T15:53:39.415" v="111"/>
          <ac:spMkLst>
            <pc:docMk/>
            <pc:sldMk cId="2369536523" sldId="1029"/>
            <ac:spMk id="5" creationId="{CF76AE89-2B2E-9AF8-B9C4-566137BF8A6C}"/>
          </ac:spMkLst>
        </pc:spChg>
      </pc:sldChg>
      <pc:sldChg chg="modSp">
        <pc:chgData name="Khaleghikarahrodi, Mehrsa" userId="3e16f99d-3d08-440f-bec4-1226ef8cef38" providerId="ADAL" clId="{653F93E8-3B21-4A8C-A212-0F70E2146F6C}" dt="2024-05-10T15:53:42.241" v="112"/>
        <pc:sldMkLst>
          <pc:docMk/>
          <pc:sldMk cId="2642307481" sldId="1030"/>
        </pc:sldMkLst>
        <pc:spChg chg="mod">
          <ac:chgData name="Khaleghikarahrodi, Mehrsa" userId="3e16f99d-3d08-440f-bec4-1226ef8cef38" providerId="ADAL" clId="{653F93E8-3B21-4A8C-A212-0F70E2146F6C}" dt="2024-05-10T15:53:42.241" v="112"/>
          <ac:spMkLst>
            <pc:docMk/>
            <pc:sldMk cId="2642307481" sldId="1030"/>
            <ac:spMk id="5" creationId="{CF76AE89-2B2E-9AF8-B9C4-566137BF8A6C}"/>
          </ac:spMkLst>
        </pc:spChg>
      </pc:sldChg>
      <pc:sldChg chg="modSp">
        <pc:chgData name="Khaleghikarahrodi, Mehrsa" userId="3e16f99d-3d08-440f-bec4-1226ef8cef38" providerId="ADAL" clId="{653F93E8-3B21-4A8C-A212-0F70E2146F6C}" dt="2024-05-10T15:53:46.025" v="113"/>
        <pc:sldMkLst>
          <pc:docMk/>
          <pc:sldMk cId="996751943" sldId="1031"/>
        </pc:sldMkLst>
        <pc:spChg chg="mod">
          <ac:chgData name="Khaleghikarahrodi, Mehrsa" userId="3e16f99d-3d08-440f-bec4-1226ef8cef38" providerId="ADAL" clId="{653F93E8-3B21-4A8C-A212-0F70E2146F6C}" dt="2024-05-10T15:53:46.025" v="113"/>
          <ac:spMkLst>
            <pc:docMk/>
            <pc:sldMk cId="996751943" sldId="1031"/>
            <ac:spMk id="5" creationId="{CF76AE89-2B2E-9AF8-B9C4-566137BF8A6C}"/>
          </ac:spMkLst>
        </pc:spChg>
      </pc:sldChg>
      <pc:sldChg chg="modSp mod">
        <pc:chgData name="Khaleghikarahrodi, Mehrsa" userId="3e16f99d-3d08-440f-bec4-1226ef8cef38" providerId="ADAL" clId="{653F93E8-3B21-4A8C-A212-0F70E2146F6C}" dt="2024-05-10T15:53:29.505" v="110" actId="14100"/>
        <pc:sldMkLst>
          <pc:docMk/>
          <pc:sldMk cId="2900870126" sldId="1032"/>
        </pc:sldMkLst>
        <pc:spChg chg="mod">
          <ac:chgData name="Khaleghikarahrodi, Mehrsa" userId="3e16f99d-3d08-440f-bec4-1226ef8cef38" providerId="ADAL" clId="{653F93E8-3B21-4A8C-A212-0F70E2146F6C}" dt="2024-05-10T15:53:24.974" v="109"/>
          <ac:spMkLst>
            <pc:docMk/>
            <pc:sldMk cId="2900870126" sldId="1032"/>
            <ac:spMk id="5" creationId="{CF76AE89-2B2E-9AF8-B9C4-566137BF8A6C}"/>
          </ac:spMkLst>
        </pc:spChg>
        <pc:graphicFrameChg chg="mod">
          <ac:chgData name="Khaleghikarahrodi, Mehrsa" userId="3e16f99d-3d08-440f-bec4-1226ef8cef38" providerId="ADAL" clId="{653F93E8-3B21-4A8C-A212-0F70E2146F6C}" dt="2024-05-10T15:53:29.505" v="110" actId="14100"/>
          <ac:graphicFrameMkLst>
            <pc:docMk/>
            <pc:sldMk cId="2900870126" sldId="1032"/>
            <ac:graphicFrameMk id="4" creationId="{57951BDF-1D69-AC9B-0BCA-2E09F15BCABB}"/>
          </ac:graphicFrameMkLst>
        </pc:graphicFrameChg>
      </pc:sldChg>
      <pc:sldChg chg="modSp mod">
        <pc:chgData name="Khaleghikarahrodi, Mehrsa" userId="3e16f99d-3d08-440f-bec4-1226ef8cef38" providerId="ADAL" clId="{653F93E8-3B21-4A8C-A212-0F70E2146F6C}" dt="2024-05-10T17:40:18.602" v="218" actId="1076"/>
        <pc:sldMkLst>
          <pc:docMk/>
          <pc:sldMk cId="1748153438" sldId="1033"/>
        </pc:sldMkLst>
        <pc:spChg chg="mod">
          <ac:chgData name="Khaleghikarahrodi, Mehrsa" userId="3e16f99d-3d08-440f-bec4-1226ef8cef38" providerId="ADAL" clId="{653F93E8-3B21-4A8C-A212-0F70E2146F6C}" dt="2024-05-10T15:54:01.348" v="118"/>
          <ac:spMkLst>
            <pc:docMk/>
            <pc:sldMk cId="1748153438" sldId="1033"/>
            <ac:spMk id="5" creationId="{CF76AE89-2B2E-9AF8-B9C4-566137BF8A6C}"/>
          </ac:spMkLst>
        </pc:spChg>
        <pc:spChg chg="mod">
          <ac:chgData name="Khaleghikarahrodi, Mehrsa" userId="3e16f99d-3d08-440f-bec4-1226ef8cef38" providerId="ADAL" clId="{653F93E8-3B21-4A8C-A212-0F70E2146F6C}" dt="2024-05-10T17:40:02.414" v="216" actId="21"/>
          <ac:spMkLst>
            <pc:docMk/>
            <pc:sldMk cId="1748153438" sldId="1033"/>
            <ac:spMk id="10" creationId="{FC7BC6EE-C133-5C78-285B-54CD3E17BE45}"/>
          </ac:spMkLst>
        </pc:spChg>
        <pc:picChg chg="mod">
          <ac:chgData name="Khaleghikarahrodi, Mehrsa" userId="3e16f99d-3d08-440f-bec4-1226ef8cef38" providerId="ADAL" clId="{653F93E8-3B21-4A8C-A212-0F70E2146F6C}" dt="2024-05-10T17:40:18.602" v="218" actId="1076"/>
          <ac:picMkLst>
            <pc:docMk/>
            <pc:sldMk cId="1748153438" sldId="1033"/>
            <ac:picMk id="3" creationId="{F07EC462-497E-784C-C9FB-404A0BA15342}"/>
          </ac:picMkLst>
        </pc:picChg>
      </pc:sldChg>
      <pc:sldChg chg="modSp">
        <pc:chgData name="Khaleghikarahrodi, Mehrsa" userId="3e16f99d-3d08-440f-bec4-1226ef8cef38" providerId="ADAL" clId="{653F93E8-3B21-4A8C-A212-0F70E2146F6C}" dt="2024-05-10T15:54:03.971" v="119"/>
        <pc:sldMkLst>
          <pc:docMk/>
          <pc:sldMk cId="3374316963" sldId="1034"/>
        </pc:sldMkLst>
        <pc:spChg chg="mod">
          <ac:chgData name="Khaleghikarahrodi, Mehrsa" userId="3e16f99d-3d08-440f-bec4-1226ef8cef38" providerId="ADAL" clId="{653F93E8-3B21-4A8C-A212-0F70E2146F6C}" dt="2024-05-10T15:54:03.971" v="119"/>
          <ac:spMkLst>
            <pc:docMk/>
            <pc:sldMk cId="3374316963" sldId="1034"/>
            <ac:spMk id="5" creationId="{CF76AE89-2B2E-9AF8-B9C4-566137BF8A6C}"/>
          </ac:spMkLst>
        </pc:spChg>
      </pc:sldChg>
      <pc:sldChg chg="modSp mod">
        <pc:chgData name="Khaleghikarahrodi, Mehrsa" userId="3e16f99d-3d08-440f-bec4-1226ef8cef38" providerId="ADAL" clId="{653F93E8-3B21-4A8C-A212-0F70E2146F6C}" dt="2024-05-10T17:42:58.490" v="289" actId="20577"/>
        <pc:sldMkLst>
          <pc:docMk/>
          <pc:sldMk cId="490348145" sldId="1035"/>
        </pc:sldMkLst>
        <pc:spChg chg="mod">
          <ac:chgData name="Khaleghikarahrodi, Mehrsa" userId="3e16f99d-3d08-440f-bec4-1226ef8cef38" providerId="ADAL" clId="{653F93E8-3B21-4A8C-A212-0F70E2146F6C}" dt="2024-05-10T17:42:58.490" v="289" actId="20577"/>
          <ac:spMkLst>
            <pc:docMk/>
            <pc:sldMk cId="490348145" sldId="1035"/>
            <ac:spMk id="4" creationId="{7907D570-79E0-A12D-14C9-869C63BAB05B}"/>
          </ac:spMkLst>
        </pc:spChg>
        <pc:spChg chg="mod">
          <ac:chgData name="Khaleghikarahrodi, Mehrsa" userId="3e16f99d-3d08-440f-bec4-1226ef8cef38" providerId="ADAL" clId="{653F93E8-3B21-4A8C-A212-0F70E2146F6C}" dt="2024-05-10T15:54:10.627" v="121"/>
          <ac:spMkLst>
            <pc:docMk/>
            <pc:sldMk cId="490348145" sldId="1035"/>
            <ac:spMk id="5" creationId="{CF76AE89-2B2E-9AF8-B9C4-566137BF8A6C}"/>
          </ac:spMkLst>
        </pc:spChg>
      </pc:sldChg>
    </pc:docChg>
  </pc:docChgLst>
  <pc:docChgLst>
    <pc:chgData name="garrett.c.weaver@wv.gov" userId="S::urn:spo:guest#garrett.c.weaver@wv.gov::" providerId="AD" clId="Web-{01C2CD9A-16FB-B04F-FD28-7D74FCE58FC1}"/>
    <pc:docChg chg="modSld">
      <pc:chgData name="garrett.c.weaver@wv.gov" userId="S::urn:spo:guest#garrett.c.weaver@wv.gov::" providerId="AD" clId="Web-{01C2CD9A-16FB-B04F-FD28-7D74FCE58FC1}" dt="2024-05-13T14:50:21.041" v="5" actId="20577"/>
      <pc:docMkLst>
        <pc:docMk/>
      </pc:docMkLst>
      <pc:sldChg chg="modSp">
        <pc:chgData name="garrett.c.weaver@wv.gov" userId="S::urn:spo:guest#garrett.c.weaver@wv.gov::" providerId="AD" clId="Web-{01C2CD9A-16FB-B04F-FD28-7D74FCE58FC1}" dt="2024-05-13T14:49:59.291" v="2" actId="20577"/>
        <pc:sldMkLst>
          <pc:docMk/>
          <pc:sldMk cId="2125158278" sldId="355"/>
        </pc:sldMkLst>
        <pc:spChg chg="mod">
          <ac:chgData name="garrett.c.weaver@wv.gov" userId="S::urn:spo:guest#garrett.c.weaver@wv.gov::" providerId="AD" clId="Web-{01C2CD9A-16FB-B04F-FD28-7D74FCE58FC1}" dt="2024-05-13T14:49:59.291" v="2" actId="20577"/>
          <ac:spMkLst>
            <pc:docMk/>
            <pc:sldMk cId="2125158278" sldId="355"/>
            <ac:spMk id="2" creationId="{509F5C62-78AD-72D2-8D23-0B5587DDCECD}"/>
          </ac:spMkLst>
        </pc:spChg>
      </pc:sldChg>
      <pc:sldChg chg="modSp">
        <pc:chgData name="garrett.c.weaver@wv.gov" userId="S::urn:spo:guest#garrett.c.weaver@wv.gov::" providerId="AD" clId="Web-{01C2CD9A-16FB-B04F-FD28-7D74FCE58FC1}" dt="2024-05-13T14:49:57.119" v="1" actId="20577"/>
        <pc:sldMkLst>
          <pc:docMk/>
          <pc:sldMk cId="2197630751" sldId="1019"/>
        </pc:sldMkLst>
        <pc:graphicFrameChg chg="modGraphic">
          <ac:chgData name="garrett.c.weaver@wv.gov" userId="S::urn:spo:guest#garrett.c.weaver@wv.gov::" providerId="AD" clId="Web-{01C2CD9A-16FB-B04F-FD28-7D74FCE58FC1}" dt="2024-05-13T14:49:57.119" v="1" actId="20577"/>
          <ac:graphicFrameMkLst>
            <pc:docMk/>
            <pc:sldMk cId="2197630751" sldId="1019"/>
            <ac:graphicFrameMk id="2" creationId="{597673CF-FF55-0AA7-B1AB-88CF48137532}"/>
          </ac:graphicFrameMkLst>
        </pc:graphicFrameChg>
      </pc:sldChg>
      <pc:sldChg chg="modSp">
        <pc:chgData name="garrett.c.weaver@wv.gov" userId="S::urn:spo:guest#garrett.c.weaver@wv.gov::" providerId="AD" clId="Web-{01C2CD9A-16FB-B04F-FD28-7D74FCE58FC1}" dt="2024-05-13T14:50:21.041" v="5" actId="20577"/>
        <pc:sldMkLst>
          <pc:docMk/>
          <pc:sldMk cId="914398079" sldId="1020"/>
        </pc:sldMkLst>
        <pc:graphicFrameChg chg="modGraphic">
          <ac:chgData name="garrett.c.weaver@wv.gov" userId="S::urn:spo:guest#garrett.c.weaver@wv.gov::" providerId="AD" clId="Web-{01C2CD9A-16FB-B04F-FD28-7D74FCE58FC1}" dt="2024-05-13T14:50:21.041" v="5" actId="20577"/>
          <ac:graphicFrameMkLst>
            <pc:docMk/>
            <pc:sldMk cId="914398079" sldId="1020"/>
            <ac:graphicFrameMk id="11" creationId="{B394FB31-BD38-EB4F-3308-51981C2A27E1}"/>
          </ac:graphicFrameMkLst>
        </pc:graphicFrameChg>
      </pc:sldChg>
    </pc:docChg>
  </pc:docChgLst>
  <pc:docChgLst>
    <pc:chgData name="Khaleghikarahrodi, Mehrsa" userId="3e16f99d-3d08-440f-bec4-1226ef8cef38" providerId="ADAL" clId="{A3BCC3B0-272A-44F9-BCCA-39428A7C23FC}"/>
    <pc:docChg chg="custSel modSld">
      <pc:chgData name="Khaleghikarahrodi, Mehrsa" userId="3e16f99d-3d08-440f-bec4-1226ef8cef38" providerId="ADAL" clId="{A3BCC3B0-272A-44F9-BCCA-39428A7C23FC}" dt="2024-05-13T15:07:54.489" v="61" actId="20577"/>
      <pc:docMkLst>
        <pc:docMk/>
      </pc:docMkLst>
      <pc:sldChg chg="delSp modSp mod">
        <pc:chgData name="Khaleghikarahrodi, Mehrsa" userId="3e16f99d-3d08-440f-bec4-1226ef8cef38" providerId="ADAL" clId="{A3BCC3B0-272A-44F9-BCCA-39428A7C23FC}" dt="2024-05-13T15:05:35.271" v="17" actId="20577"/>
        <pc:sldMkLst>
          <pc:docMk/>
          <pc:sldMk cId="3660432407" sldId="1025"/>
        </pc:sldMkLst>
        <pc:spChg chg="mod">
          <ac:chgData name="Khaleghikarahrodi, Mehrsa" userId="3e16f99d-3d08-440f-bec4-1226ef8cef38" providerId="ADAL" clId="{A3BCC3B0-272A-44F9-BCCA-39428A7C23FC}" dt="2024-05-13T15:05:35.271" v="17" actId="20577"/>
          <ac:spMkLst>
            <pc:docMk/>
            <pc:sldMk cId="3660432407" sldId="1025"/>
            <ac:spMk id="10" creationId="{FC7BC6EE-C133-5C78-285B-54CD3E17BE45}"/>
          </ac:spMkLst>
        </pc:spChg>
        <pc:picChg chg="del">
          <ac:chgData name="Khaleghikarahrodi, Mehrsa" userId="3e16f99d-3d08-440f-bec4-1226ef8cef38" providerId="ADAL" clId="{A3BCC3B0-272A-44F9-BCCA-39428A7C23FC}" dt="2024-05-13T15:05:03.621" v="3" actId="478"/>
          <ac:picMkLst>
            <pc:docMk/>
            <pc:sldMk cId="3660432407" sldId="1025"/>
            <ac:picMk id="14" creationId="{A31ED440-B049-44AB-533B-AA712C574B92}"/>
          </ac:picMkLst>
        </pc:picChg>
      </pc:sldChg>
      <pc:sldChg chg="delSp modSp mod">
        <pc:chgData name="Khaleghikarahrodi, Mehrsa" userId="3e16f99d-3d08-440f-bec4-1226ef8cef38" providerId="ADAL" clId="{A3BCC3B0-272A-44F9-BCCA-39428A7C23FC}" dt="2024-05-13T15:04:59.922" v="2" actId="20577"/>
        <pc:sldMkLst>
          <pc:docMk/>
          <pc:sldMk cId="1748153438" sldId="1033"/>
        </pc:sldMkLst>
        <pc:spChg chg="mod">
          <ac:chgData name="Khaleghikarahrodi, Mehrsa" userId="3e16f99d-3d08-440f-bec4-1226ef8cef38" providerId="ADAL" clId="{A3BCC3B0-272A-44F9-BCCA-39428A7C23FC}" dt="2024-05-13T15:04:59.922" v="2" actId="20577"/>
          <ac:spMkLst>
            <pc:docMk/>
            <pc:sldMk cId="1748153438" sldId="1033"/>
            <ac:spMk id="10" creationId="{FC7BC6EE-C133-5C78-285B-54CD3E17BE45}"/>
          </ac:spMkLst>
        </pc:spChg>
        <pc:picChg chg="del">
          <ac:chgData name="Khaleghikarahrodi, Mehrsa" userId="3e16f99d-3d08-440f-bec4-1226ef8cef38" providerId="ADAL" clId="{A3BCC3B0-272A-44F9-BCCA-39428A7C23FC}" dt="2024-05-13T15:04:48.661" v="0" actId="478"/>
          <ac:picMkLst>
            <pc:docMk/>
            <pc:sldMk cId="1748153438" sldId="1033"/>
            <ac:picMk id="3" creationId="{F07EC462-497E-784C-C9FB-404A0BA15342}"/>
          </ac:picMkLst>
        </pc:picChg>
      </pc:sldChg>
      <pc:sldChg chg="modSp mod">
        <pc:chgData name="Khaleghikarahrodi, Mehrsa" userId="3e16f99d-3d08-440f-bec4-1226ef8cef38" providerId="ADAL" clId="{A3BCC3B0-272A-44F9-BCCA-39428A7C23FC}" dt="2024-05-13T15:07:54.489" v="61" actId="20577"/>
        <pc:sldMkLst>
          <pc:docMk/>
          <pc:sldMk cId="3374316963" sldId="1034"/>
        </pc:sldMkLst>
        <pc:spChg chg="mod">
          <ac:chgData name="Khaleghikarahrodi, Mehrsa" userId="3e16f99d-3d08-440f-bec4-1226ef8cef38" providerId="ADAL" clId="{A3BCC3B0-272A-44F9-BCCA-39428A7C23FC}" dt="2024-05-13T15:07:31.473" v="27" actId="20577"/>
          <ac:spMkLst>
            <pc:docMk/>
            <pc:sldMk cId="3374316963" sldId="1034"/>
            <ac:spMk id="5" creationId="{CF76AE89-2B2E-9AF8-B9C4-566137BF8A6C}"/>
          </ac:spMkLst>
        </pc:spChg>
        <pc:spChg chg="mod">
          <ac:chgData name="Khaleghikarahrodi, Mehrsa" userId="3e16f99d-3d08-440f-bec4-1226ef8cef38" providerId="ADAL" clId="{A3BCC3B0-272A-44F9-BCCA-39428A7C23FC}" dt="2024-05-13T15:07:54.489" v="61" actId="20577"/>
          <ac:spMkLst>
            <pc:docMk/>
            <pc:sldMk cId="3374316963" sldId="1034"/>
            <ac:spMk id="10" creationId="{FC7BC6EE-C133-5C78-285B-54CD3E17BE4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C75AF7-894D-4E0B-AD3C-4BED37F56B4F}" type="doc">
      <dgm:prSet loTypeId="urn:microsoft.com/office/officeart/2008/layout/VerticalCurvedList" loCatId="list" qsTypeId="urn:microsoft.com/office/officeart/2005/8/quickstyle/3d1" qsCatId="3D" csTypeId="urn:microsoft.com/office/officeart/2005/8/colors/accent1_4" csCatId="accent1" phldr="1"/>
      <dgm:spPr/>
      <dgm:t>
        <a:bodyPr/>
        <a:lstStyle/>
        <a:p>
          <a:endParaRPr lang="en-US"/>
        </a:p>
      </dgm:t>
    </dgm:pt>
    <dgm:pt modelId="{A2890138-9C0A-403A-B1AD-7A7843ADA357}">
      <dgm:prSet phldrT="[Text]"/>
      <dgm:spPr/>
      <dgm:t>
        <a:bodyPr/>
        <a:lstStyle/>
        <a:p>
          <a:r>
            <a:rPr lang="en-US">
              <a:solidFill>
                <a:schemeClr val="tx1"/>
              </a:solidFill>
              <a:latin typeface="Arial"/>
              <a:cs typeface="Arial"/>
            </a:rPr>
            <a:t>Introduction to 2024 Renew America’s Schools Prize</a:t>
          </a:r>
        </a:p>
      </dgm:t>
    </dgm:pt>
    <dgm:pt modelId="{15E1A300-9100-4A48-A0BC-E84A606EA4E3}" type="parTrans" cxnId="{39E7CFE5-C2AF-41E3-8D26-8DEE2DCA452D}">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3D638CED-1C82-4CCF-8700-4951A9E39E2C}" type="sibTrans" cxnId="{39E7CFE5-C2AF-41E3-8D26-8DEE2DCA452D}">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D8C1FF42-A07F-4880-BC81-708EACFF256A}">
      <dgm:prSet phldrT="[Text]"/>
      <dgm:spPr/>
      <dgm:t>
        <a:bodyPr/>
        <a:lstStyle/>
        <a:p>
          <a:r>
            <a:rPr lang="en-US">
              <a:solidFill>
                <a:schemeClr val="tx1"/>
              </a:solidFill>
              <a:latin typeface="Arial"/>
              <a:cs typeface="Arial"/>
            </a:rPr>
            <a:t>Details on the Prize application</a:t>
          </a:r>
        </a:p>
      </dgm:t>
    </dgm:pt>
    <dgm:pt modelId="{CDDAB9BE-663E-4DE7-8174-1D29F437B039}" type="parTrans" cxnId="{7E8ABBD3-4982-48F5-ADD0-357C4D0CDEAD}">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3674E1B1-F86E-43D5-A13B-C337EB63F2C2}" type="sibTrans" cxnId="{7E8ABBD3-4982-48F5-ADD0-357C4D0CDEAD}">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AA8824E2-6418-45A4-AECB-A134F43DEEFF}">
      <dgm:prSet phldrT="[Text]"/>
      <dgm:spPr/>
      <dgm:t>
        <a:bodyPr/>
        <a:lstStyle/>
        <a:p>
          <a:r>
            <a:rPr lang="en-US">
              <a:solidFill>
                <a:schemeClr val="tx1"/>
              </a:solidFill>
              <a:latin typeface="Arial"/>
              <a:cs typeface="Arial"/>
            </a:rPr>
            <a:t>WVOE application process</a:t>
          </a:r>
        </a:p>
      </dgm:t>
    </dgm:pt>
    <dgm:pt modelId="{D08660E3-604D-4518-9646-1FCA112DEE71}" type="parTrans" cxnId="{275D3CDD-6FB8-4523-9899-161B2338B2FF}">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23327C8F-FD75-46E5-ADC0-7AE7718750B9}" type="sibTrans" cxnId="{275D3CDD-6FB8-4523-9899-161B2338B2FF}">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4B420BCB-5EC7-4844-996E-383C8F3F8A18}" type="pres">
      <dgm:prSet presAssocID="{1AC75AF7-894D-4E0B-AD3C-4BED37F56B4F}" presName="Name0" presStyleCnt="0">
        <dgm:presLayoutVars>
          <dgm:chMax val="7"/>
          <dgm:chPref val="7"/>
          <dgm:dir/>
        </dgm:presLayoutVars>
      </dgm:prSet>
      <dgm:spPr/>
    </dgm:pt>
    <dgm:pt modelId="{2E710FE6-3231-49B6-95C4-8CE91209E9CE}" type="pres">
      <dgm:prSet presAssocID="{1AC75AF7-894D-4E0B-AD3C-4BED37F56B4F}" presName="Name1" presStyleCnt="0"/>
      <dgm:spPr/>
    </dgm:pt>
    <dgm:pt modelId="{F23B6625-3BB0-426A-8039-7739C1845371}" type="pres">
      <dgm:prSet presAssocID="{1AC75AF7-894D-4E0B-AD3C-4BED37F56B4F}" presName="cycle" presStyleCnt="0"/>
      <dgm:spPr/>
    </dgm:pt>
    <dgm:pt modelId="{510DAF2F-A6B1-4E71-90A1-92AA5DA53D16}" type="pres">
      <dgm:prSet presAssocID="{1AC75AF7-894D-4E0B-AD3C-4BED37F56B4F}" presName="srcNode" presStyleLbl="node1" presStyleIdx="0" presStyleCnt="3"/>
      <dgm:spPr/>
    </dgm:pt>
    <dgm:pt modelId="{1E09D511-C070-4E61-889D-2504C749A4C1}" type="pres">
      <dgm:prSet presAssocID="{1AC75AF7-894D-4E0B-AD3C-4BED37F56B4F}" presName="conn" presStyleLbl="parChTrans1D2" presStyleIdx="0" presStyleCnt="1"/>
      <dgm:spPr/>
    </dgm:pt>
    <dgm:pt modelId="{4432C441-91EC-41F7-A581-C1977025ABB1}" type="pres">
      <dgm:prSet presAssocID="{1AC75AF7-894D-4E0B-AD3C-4BED37F56B4F}" presName="extraNode" presStyleLbl="node1" presStyleIdx="0" presStyleCnt="3"/>
      <dgm:spPr/>
    </dgm:pt>
    <dgm:pt modelId="{385CD7EF-0C6D-490F-A779-CD47366358B5}" type="pres">
      <dgm:prSet presAssocID="{1AC75AF7-894D-4E0B-AD3C-4BED37F56B4F}" presName="dstNode" presStyleLbl="node1" presStyleIdx="0" presStyleCnt="3"/>
      <dgm:spPr/>
    </dgm:pt>
    <dgm:pt modelId="{D6044FD7-D30C-4184-AB4B-DE9AF6F68E12}" type="pres">
      <dgm:prSet presAssocID="{A2890138-9C0A-403A-B1AD-7A7843ADA357}" presName="text_1" presStyleLbl="node1" presStyleIdx="0" presStyleCnt="3" custLinFactNeighborX="434">
        <dgm:presLayoutVars>
          <dgm:bulletEnabled val="1"/>
        </dgm:presLayoutVars>
      </dgm:prSet>
      <dgm:spPr/>
    </dgm:pt>
    <dgm:pt modelId="{10204327-A11C-4FE5-B7F8-7F0D4B2A214E}" type="pres">
      <dgm:prSet presAssocID="{A2890138-9C0A-403A-B1AD-7A7843ADA357}" presName="accent_1" presStyleCnt="0"/>
      <dgm:spPr/>
    </dgm:pt>
    <dgm:pt modelId="{2195155B-18D8-4A2C-AACF-25AA3BD95989}" type="pres">
      <dgm:prSet presAssocID="{A2890138-9C0A-403A-B1AD-7A7843ADA357}" presName="accentRepeatNode" presStyleLbl="solidFgAcc1" presStyleIdx="0" presStyleCnt="3"/>
      <dgm:spPr/>
    </dgm:pt>
    <dgm:pt modelId="{40C839F3-3C22-461C-965A-36CE09B245C5}" type="pres">
      <dgm:prSet presAssocID="{D8C1FF42-A07F-4880-BC81-708EACFF256A}" presName="text_2" presStyleLbl="node1" presStyleIdx="1" presStyleCnt="3">
        <dgm:presLayoutVars>
          <dgm:bulletEnabled val="1"/>
        </dgm:presLayoutVars>
      </dgm:prSet>
      <dgm:spPr/>
    </dgm:pt>
    <dgm:pt modelId="{8C3049B8-3A94-493B-A7DD-7776753A19AB}" type="pres">
      <dgm:prSet presAssocID="{D8C1FF42-A07F-4880-BC81-708EACFF256A}" presName="accent_2" presStyleCnt="0"/>
      <dgm:spPr/>
    </dgm:pt>
    <dgm:pt modelId="{5C480E72-8BEE-465A-A2C8-6A67770A5542}" type="pres">
      <dgm:prSet presAssocID="{D8C1FF42-A07F-4880-BC81-708EACFF256A}" presName="accentRepeatNode" presStyleLbl="solidFgAcc1" presStyleIdx="1" presStyleCnt="3"/>
      <dgm:spPr/>
    </dgm:pt>
    <dgm:pt modelId="{D5F96F73-539B-4AD2-B2C6-AEC8678836D2}" type="pres">
      <dgm:prSet presAssocID="{AA8824E2-6418-45A4-AECB-A134F43DEEFF}" presName="text_3" presStyleLbl="node1" presStyleIdx="2" presStyleCnt="3">
        <dgm:presLayoutVars>
          <dgm:bulletEnabled val="1"/>
        </dgm:presLayoutVars>
      </dgm:prSet>
      <dgm:spPr/>
    </dgm:pt>
    <dgm:pt modelId="{3662DB50-59F5-4A21-B323-FCAA7602D552}" type="pres">
      <dgm:prSet presAssocID="{AA8824E2-6418-45A4-AECB-A134F43DEEFF}" presName="accent_3" presStyleCnt="0"/>
      <dgm:spPr/>
    </dgm:pt>
    <dgm:pt modelId="{7196504D-595E-4C06-9C1F-579420091A55}" type="pres">
      <dgm:prSet presAssocID="{AA8824E2-6418-45A4-AECB-A134F43DEEFF}" presName="accentRepeatNode" presStyleLbl="solidFgAcc1" presStyleIdx="2" presStyleCnt="3"/>
      <dgm:spPr/>
    </dgm:pt>
  </dgm:ptLst>
  <dgm:cxnLst>
    <dgm:cxn modelId="{3ED8E41E-063A-4F69-B935-B2513C62BF84}" type="presOf" srcId="{3D638CED-1C82-4CCF-8700-4951A9E39E2C}" destId="{1E09D511-C070-4E61-889D-2504C749A4C1}" srcOrd="0" destOrd="0" presId="urn:microsoft.com/office/officeart/2008/layout/VerticalCurvedList"/>
    <dgm:cxn modelId="{D31D1625-038B-488F-8973-0AF5DEEC6B24}" type="presOf" srcId="{A2890138-9C0A-403A-B1AD-7A7843ADA357}" destId="{D6044FD7-D30C-4184-AB4B-DE9AF6F68E12}" srcOrd="0" destOrd="0" presId="urn:microsoft.com/office/officeart/2008/layout/VerticalCurvedList"/>
    <dgm:cxn modelId="{EBBB0E6B-0647-407A-BBD6-571903324AD7}" type="presOf" srcId="{AA8824E2-6418-45A4-AECB-A134F43DEEFF}" destId="{D5F96F73-539B-4AD2-B2C6-AEC8678836D2}" srcOrd="0" destOrd="0" presId="urn:microsoft.com/office/officeart/2008/layout/VerticalCurvedList"/>
    <dgm:cxn modelId="{0C27726C-F3B5-4D64-8D5F-8CCCB7A51323}" type="presOf" srcId="{1AC75AF7-894D-4E0B-AD3C-4BED37F56B4F}" destId="{4B420BCB-5EC7-4844-996E-383C8F3F8A18}" srcOrd="0" destOrd="0" presId="urn:microsoft.com/office/officeart/2008/layout/VerticalCurvedList"/>
    <dgm:cxn modelId="{3BBA8ECB-EDFC-4E30-BC41-4BA2E2721B5B}" type="presOf" srcId="{D8C1FF42-A07F-4880-BC81-708EACFF256A}" destId="{40C839F3-3C22-461C-965A-36CE09B245C5}" srcOrd="0" destOrd="0" presId="urn:microsoft.com/office/officeart/2008/layout/VerticalCurvedList"/>
    <dgm:cxn modelId="{7E8ABBD3-4982-48F5-ADD0-357C4D0CDEAD}" srcId="{1AC75AF7-894D-4E0B-AD3C-4BED37F56B4F}" destId="{D8C1FF42-A07F-4880-BC81-708EACFF256A}" srcOrd="1" destOrd="0" parTransId="{CDDAB9BE-663E-4DE7-8174-1D29F437B039}" sibTransId="{3674E1B1-F86E-43D5-A13B-C337EB63F2C2}"/>
    <dgm:cxn modelId="{275D3CDD-6FB8-4523-9899-161B2338B2FF}" srcId="{1AC75AF7-894D-4E0B-AD3C-4BED37F56B4F}" destId="{AA8824E2-6418-45A4-AECB-A134F43DEEFF}" srcOrd="2" destOrd="0" parTransId="{D08660E3-604D-4518-9646-1FCA112DEE71}" sibTransId="{23327C8F-FD75-46E5-ADC0-7AE7718750B9}"/>
    <dgm:cxn modelId="{39E7CFE5-C2AF-41E3-8D26-8DEE2DCA452D}" srcId="{1AC75AF7-894D-4E0B-AD3C-4BED37F56B4F}" destId="{A2890138-9C0A-403A-B1AD-7A7843ADA357}" srcOrd="0" destOrd="0" parTransId="{15E1A300-9100-4A48-A0BC-E84A606EA4E3}" sibTransId="{3D638CED-1C82-4CCF-8700-4951A9E39E2C}"/>
    <dgm:cxn modelId="{46C9F376-656C-4F8D-8906-922CB487A779}" type="presParOf" srcId="{4B420BCB-5EC7-4844-996E-383C8F3F8A18}" destId="{2E710FE6-3231-49B6-95C4-8CE91209E9CE}" srcOrd="0" destOrd="0" presId="urn:microsoft.com/office/officeart/2008/layout/VerticalCurvedList"/>
    <dgm:cxn modelId="{6141BC68-BE2A-4165-856E-B4F5D4011823}" type="presParOf" srcId="{2E710FE6-3231-49B6-95C4-8CE91209E9CE}" destId="{F23B6625-3BB0-426A-8039-7739C1845371}" srcOrd="0" destOrd="0" presId="urn:microsoft.com/office/officeart/2008/layout/VerticalCurvedList"/>
    <dgm:cxn modelId="{E89CF3FD-5E1B-439C-AE81-F9B060CC79C5}" type="presParOf" srcId="{F23B6625-3BB0-426A-8039-7739C1845371}" destId="{510DAF2F-A6B1-4E71-90A1-92AA5DA53D16}" srcOrd="0" destOrd="0" presId="urn:microsoft.com/office/officeart/2008/layout/VerticalCurvedList"/>
    <dgm:cxn modelId="{7FB70300-A99C-474E-88D2-CC2BCA1E8AE4}" type="presParOf" srcId="{F23B6625-3BB0-426A-8039-7739C1845371}" destId="{1E09D511-C070-4E61-889D-2504C749A4C1}" srcOrd="1" destOrd="0" presId="urn:microsoft.com/office/officeart/2008/layout/VerticalCurvedList"/>
    <dgm:cxn modelId="{EE6ABCFF-9B08-4F5A-8166-98C24EAE68A3}" type="presParOf" srcId="{F23B6625-3BB0-426A-8039-7739C1845371}" destId="{4432C441-91EC-41F7-A581-C1977025ABB1}" srcOrd="2" destOrd="0" presId="urn:microsoft.com/office/officeart/2008/layout/VerticalCurvedList"/>
    <dgm:cxn modelId="{5EC2453A-46FD-4C4E-B6EC-96083DC11996}" type="presParOf" srcId="{F23B6625-3BB0-426A-8039-7739C1845371}" destId="{385CD7EF-0C6D-490F-A779-CD47366358B5}" srcOrd="3" destOrd="0" presId="urn:microsoft.com/office/officeart/2008/layout/VerticalCurvedList"/>
    <dgm:cxn modelId="{6A627B29-57FF-4970-9D3D-DF416AA73815}" type="presParOf" srcId="{2E710FE6-3231-49B6-95C4-8CE91209E9CE}" destId="{D6044FD7-D30C-4184-AB4B-DE9AF6F68E12}" srcOrd="1" destOrd="0" presId="urn:microsoft.com/office/officeart/2008/layout/VerticalCurvedList"/>
    <dgm:cxn modelId="{CAD60E92-C85D-4D2B-941E-ED65CA03BB1C}" type="presParOf" srcId="{2E710FE6-3231-49B6-95C4-8CE91209E9CE}" destId="{10204327-A11C-4FE5-B7F8-7F0D4B2A214E}" srcOrd="2" destOrd="0" presId="urn:microsoft.com/office/officeart/2008/layout/VerticalCurvedList"/>
    <dgm:cxn modelId="{BBC966A0-43B2-4EAA-8E3A-5CF7F6DE8D74}" type="presParOf" srcId="{10204327-A11C-4FE5-B7F8-7F0D4B2A214E}" destId="{2195155B-18D8-4A2C-AACF-25AA3BD95989}" srcOrd="0" destOrd="0" presId="urn:microsoft.com/office/officeart/2008/layout/VerticalCurvedList"/>
    <dgm:cxn modelId="{7E08C7E1-7A37-4AAB-A5FF-14D8041F9267}" type="presParOf" srcId="{2E710FE6-3231-49B6-95C4-8CE91209E9CE}" destId="{40C839F3-3C22-461C-965A-36CE09B245C5}" srcOrd="3" destOrd="0" presId="urn:microsoft.com/office/officeart/2008/layout/VerticalCurvedList"/>
    <dgm:cxn modelId="{E9149BD7-1075-4A73-9FDF-30D9EA19CA39}" type="presParOf" srcId="{2E710FE6-3231-49B6-95C4-8CE91209E9CE}" destId="{8C3049B8-3A94-493B-A7DD-7776753A19AB}" srcOrd="4" destOrd="0" presId="urn:microsoft.com/office/officeart/2008/layout/VerticalCurvedList"/>
    <dgm:cxn modelId="{B14096F2-2178-4095-8499-325C10404183}" type="presParOf" srcId="{8C3049B8-3A94-493B-A7DD-7776753A19AB}" destId="{5C480E72-8BEE-465A-A2C8-6A67770A5542}" srcOrd="0" destOrd="0" presId="urn:microsoft.com/office/officeart/2008/layout/VerticalCurvedList"/>
    <dgm:cxn modelId="{7BCEC7E9-D623-4E31-AF39-6D235E8EF596}" type="presParOf" srcId="{2E710FE6-3231-49B6-95C4-8CE91209E9CE}" destId="{D5F96F73-539B-4AD2-B2C6-AEC8678836D2}" srcOrd="5" destOrd="0" presId="urn:microsoft.com/office/officeart/2008/layout/VerticalCurvedList"/>
    <dgm:cxn modelId="{8D2FEC76-A0CE-4F9D-91EA-49AC3609F3B2}" type="presParOf" srcId="{2E710FE6-3231-49B6-95C4-8CE91209E9CE}" destId="{3662DB50-59F5-4A21-B323-FCAA7602D552}" srcOrd="6" destOrd="0" presId="urn:microsoft.com/office/officeart/2008/layout/VerticalCurvedList"/>
    <dgm:cxn modelId="{CF82D676-48F2-45F0-93A0-BE7023CDCB11}" type="presParOf" srcId="{3662DB50-59F5-4A21-B323-FCAA7602D552}" destId="{7196504D-595E-4C06-9C1F-579420091A5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06964B-C23C-4805-B2A6-ABE8AD3BC12D}"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D80A148E-06C2-4BDC-A8B2-B50DEFC9C1A6}">
      <dgm:prSet phldrT="[Text]" custT="1"/>
      <dgm:spPr>
        <a:gradFill flip="none" rotWithShape="0">
          <a:gsLst>
            <a:gs pos="0">
              <a:srgbClr val="008A97">
                <a:shade val="30000"/>
                <a:satMod val="115000"/>
              </a:srgbClr>
            </a:gs>
            <a:gs pos="50000">
              <a:srgbClr val="008A97">
                <a:shade val="67500"/>
                <a:satMod val="115000"/>
              </a:srgbClr>
            </a:gs>
            <a:gs pos="100000">
              <a:srgbClr val="008A97">
                <a:shade val="100000"/>
                <a:satMod val="115000"/>
              </a:srgbClr>
            </a:gs>
          </a:gsLst>
          <a:path path="circle">
            <a:fillToRect l="50000" t="50000" r="50000" b="50000"/>
          </a:path>
          <a:tileRect/>
        </a:gradFill>
      </dgm:spPr>
      <dgm:t>
        <a:bodyPr/>
        <a:lstStyle/>
        <a:p>
          <a:r>
            <a:rPr lang="en-US" sz="1600" b="1">
              <a:latin typeface="Arial"/>
              <a:cs typeface="Arial"/>
            </a:rPr>
            <a:t>Repairs, renovations, or installations </a:t>
          </a:r>
          <a:r>
            <a:rPr lang="en-US" sz="1400" b="0">
              <a:latin typeface="Arial"/>
              <a:cs typeface="Arial"/>
            </a:rPr>
            <a:t>to the facility envelope, air conditioning system, ventilation system, heating system, domestic hot water heating system, compressed air system, distribution system, lighting system, power system, and/or controls of a building.</a:t>
          </a:r>
          <a:endParaRPr lang="en-US" sz="1400" b="1">
            <a:latin typeface="Arial"/>
            <a:cs typeface="Arial"/>
          </a:endParaRPr>
        </a:p>
      </dgm:t>
    </dgm:pt>
    <dgm:pt modelId="{402F53C7-D292-4B13-A7C7-9CE302559902}" type="parTrans" cxnId="{2B920611-2B4F-44F0-A0BF-F8208CCDF629}">
      <dgm:prSet/>
      <dgm:spPr/>
      <dgm:t>
        <a:bodyPr/>
        <a:lstStyle/>
        <a:p>
          <a:endParaRPr lang="en-US" sz="1600"/>
        </a:p>
      </dgm:t>
    </dgm:pt>
    <dgm:pt modelId="{E30516FC-9E78-443D-951B-2298F7E7822A}" type="sibTrans" cxnId="{2B920611-2B4F-44F0-A0BF-F8208CCDF629}">
      <dgm:prSet/>
      <dgm:spPr/>
      <dgm:t>
        <a:bodyPr/>
        <a:lstStyle/>
        <a:p>
          <a:endParaRPr lang="en-US" sz="1600"/>
        </a:p>
      </dgm:t>
    </dgm:pt>
    <dgm:pt modelId="{F09993E9-FCE4-4669-92F1-3883A7C7B5BC}">
      <dgm:prSet phldrT="[Text]" custT="1"/>
      <dgm:spPr>
        <a:gradFill flip="none" rotWithShape="0">
          <a:gsLst>
            <a:gs pos="0">
              <a:srgbClr val="268F92">
                <a:shade val="30000"/>
                <a:satMod val="115000"/>
              </a:srgbClr>
            </a:gs>
            <a:gs pos="50000">
              <a:srgbClr val="268F92">
                <a:shade val="67500"/>
                <a:satMod val="115000"/>
              </a:srgbClr>
            </a:gs>
            <a:gs pos="100000">
              <a:srgbClr val="268F92">
                <a:shade val="100000"/>
                <a:satMod val="115000"/>
              </a:srgbClr>
            </a:gs>
          </a:gsLst>
          <a:path path="circle">
            <a:fillToRect l="50000" t="50000" r="50000" b="50000"/>
          </a:path>
          <a:tileRect/>
        </a:gradFill>
      </dgm:spPr>
      <dgm:t>
        <a:bodyPr/>
        <a:lstStyle/>
        <a:p>
          <a:r>
            <a:rPr lang="en-US" sz="1600" b="1">
              <a:latin typeface="Arial"/>
              <a:cs typeface="Arial"/>
            </a:rPr>
            <a:t>Renewable energy improvements </a:t>
          </a:r>
          <a:r>
            <a:rPr lang="en-US" sz="1400" b="0">
              <a:latin typeface="Arial"/>
              <a:cs typeface="Arial"/>
            </a:rPr>
            <a:t>such as rooftop solar, micro wind turbines, alternative fuel vehicle infrastructure, and purchase or lease of alternative fuel vehicles.</a:t>
          </a:r>
          <a:endParaRPr lang="en-US" sz="1600" b="1">
            <a:latin typeface="Arial"/>
            <a:cs typeface="Arial"/>
          </a:endParaRPr>
        </a:p>
      </dgm:t>
    </dgm:pt>
    <dgm:pt modelId="{B8B41962-6989-4862-8582-08E623A350C1}" type="parTrans" cxnId="{754B3A07-05FC-49B5-9F2A-E0C9C50D9ED8}">
      <dgm:prSet/>
      <dgm:spPr/>
      <dgm:t>
        <a:bodyPr/>
        <a:lstStyle/>
        <a:p>
          <a:endParaRPr lang="en-US" sz="1600"/>
        </a:p>
      </dgm:t>
    </dgm:pt>
    <dgm:pt modelId="{866705AB-D12F-4FC6-A939-2892FBB3E1E8}" type="sibTrans" cxnId="{754B3A07-05FC-49B5-9F2A-E0C9C50D9ED8}">
      <dgm:prSet/>
      <dgm:spPr/>
      <dgm:t>
        <a:bodyPr/>
        <a:lstStyle/>
        <a:p>
          <a:endParaRPr lang="en-US" sz="1600"/>
        </a:p>
      </dgm:t>
    </dgm:pt>
    <dgm:pt modelId="{DD9666A5-0610-49B1-BE30-EF943B93EBF1}">
      <dgm:prSet phldrT="[Text]" custT="1"/>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path path="circle">
            <a:fillToRect l="50000" t="50000" r="50000" b="50000"/>
          </a:path>
          <a:tileRect/>
        </a:gradFill>
      </dgm:spPr>
      <dgm:t>
        <a:bodyPr/>
        <a:lstStyle/>
        <a:p>
          <a:r>
            <a:rPr lang="en-US" sz="1400" b="0" kern="1200">
              <a:latin typeface="Arial"/>
              <a:cs typeface="Arial"/>
            </a:rPr>
            <a:t>Any </a:t>
          </a:r>
          <a:r>
            <a:rPr lang="en-US" sz="1600" b="1" kern="1200">
              <a:latin typeface="Arial"/>
              <a:cs typeface="Arial"/>
            </a:rPr>
            <a:t>Improvement </a:t>
          </a:r>
          <a:r>
            <a:rPr lang="en-US" sz="1400" b="0" kern="1200">
              <a:solidFill>
                <a:prstClr val="white"/>
              </a:solidFill>
              <a:latin typeface="Arial"/>
              <a:ea typeface="+mn-ea"/>
              <a:cs typeface="Arial"/>
            </a:rPr>
            <a:t>that</a:t>
          </a:r>
          <a:r>
            <a:rPr lang="en-US" sz="1400" b="1" kern="1200">
              <a:latin typeface="Arial"/>
              <a:cs typeface="Arial"/>
            </a:rPr>
            <a:t> </a:t>
          </a:r>
          <a:r>
            <a:rPr lang="en-US" sz="1400" b="0" kern="1200">
              <a:latin typeface="Arial"/>
              <a:cs typeface="Arial"/>
            </a:rPr>
            <a:t>achieves energy savings and leads to an improvement in teacher and student health, including indoor air quality.</a:t>
          </a:r>
        </a:p>
      </dgm:t>
    </dgm:pt>
    <dgm:pt modelId="{F1B1C725-B45F-4C89-8AF5-C45E6F0F340D}" type="parTrans" cxnId="{6BA03D44-1FBA-4BE5-84D6-F971B595C292}">
      <dgm:prSet/>
      <dgm:spPr/>
      <dgm:t>
        <a:bodyPr/>
        <a:lstStyle/>
        <a:p>
          <a:endParaRPr lang="en-US" sz="1600"/>
        </a:p>
      </dgm:t>
    </dgm:pt>
    <dgm:pt modelId="{346B57B1-49F8-4A12-8144-DA32C6E497CC}" type="sibTrans" cxnId="{6BA03D44-1FBA-4BE5-84D6-F971B595C292}">
      <dgm:prSet/>
      <dgm:spPr/>
      <dgm:t>
        <a:bodyPr/>
        <a:lstStyle/>
        <a:p>
          <a:endParaRPr lang="en-US" sz="1600"/>
        </a:p>
      </dgm:t>
    </dgm:pt>
    <dgm:pt modelId="{75097DAF-02B4-485E-976C-DF764299DF8E}" type="pres">
      <dgm:prSet presAssocID="{AD06964B-C23C-4805-B2A6-ABE8AD3BC12D}" presName="Name0" presStyleCnt="0">
        <dgm:presLayoutVars>
          <dgm:dir/>
          <dgm:resizeHandles val="exact"/>
        </dgm:presLayoutVars>
      </dgm:prSet>
      <dgm:spPr/>
    </dgm:pt>
    <dgm:pt modelId="{73A5F406-C71E-4C06-AC08-57A5A643F252}" type="pres">
      <dgm:prSet presAssocID="{D80A148E-06C2-4BDC-A8B2-B50DEFC9C1A6}" presName="node" presStyleLbl="node1" presStyleIdx="0" presStyleCnt="3">
        <dgm:presLayoutVars>
          <dgm:bulletEnabled val="1"/>
        </dgm:presLayoutVars>
      </dgm:prSet>
      <dgm:spPr/>
    </dgm:pt>
    <dgm:pt modelId="{A5CE4028-9326-40DD-B986-160C7F22B2DE}" type="pres">
      <dgm:prSet presAssocID="{E30516FC-9E78-443D-951B-2298F7E7822A}" presName="sibTrans" presStyleCnt="0"/>
      <dgm:spPr/>
    </dgm:pt>
    <dgm:pt modelId="{4CE1FA00-2A76-44B5-9B18-95721867D5FF}" type="pres">
      <dgm:prSet presAssocID="{F09993E9-FCE4-4669-92F1-3883A7C7B5BC}" presName="node" presStyleLbl="node1" presStyleIdx="1" presStyleCnt="3">
        <dgm:presLayoutVars>
          <dgm:bulletEnabled val="1"/>
        </dgm:presLayoutVars>
      </dgm:prSet>
      <dgm:spPr/>
    </dgm:pt>
    <dgm:pt modelId="{B4BE149D-8F4B-45FF-9011-18AAAE28E20A}" type="pres">
      <dgm:prSet presAssocID="{866705AB-D12F-4FC6-A939-2892FBB3E1E8}" presName="sibTrans" presStyleCnt="0"/>
      <dgm:spPr/>
    </dgm:pt>
    <dgm:pt modelId="{70A8186E-57E1-47F7-9D32-C7C27F84384A}" type="pres">
      <dgm:prSet presAssocID="{DD9666A5-0610-49B1-BE30-EF943B93EBF1}" presName="node" presStyleLbl="node1" presStyleIdx="2" presStyleCnt="3">
        <dgm:presLayoutVars>
          <dgm:bulletEnabled val="1"/>
        </dgm:presLayoutVars>
      </dgm:prSet>
      <dgm:spPr/>
    </dgm:pt>
  </dgm:ptLst>
  <dgm:cxnLst>
    <dgm:cxn modelId="{754B3A07-05FC-49B5-9F2A-E0C9C50D9ED8}" srcId="{AD06964B-C23C-4805-B2A6-ABE8AD3BC12D}" destId="{F09993E9-FCE4-4669-92F1-3883A7C7B5BC}" srcOrd="1" destOrd="0" parTransId="{B8B41962-6989-4862-8582-08E623A350C1}" sibTransId="{866705AB-D12F-4FC6-A939-2892FBB3E1E8}"/>
    <dgm:cxn modelId="{2B920611-2B4F-44F0-A0BF-F8208CCDF629}" srcId="{AD06964B-C23C-4805-B2A6-ABE8AD3BC12D}" destId="{D80A148E-06C2-4BDC-A8B2-B50DEFC9C1A6}" srcOrd="0" destOrd="0" parTransId="{402F53C7-D292-4B13-A7C7-9CE302559902}" sibTransId="{E30516FC-9E78-443D-951B-2298F7E7822A}"/>
    <dgm:cxn modelId="{6BA03D44-1FBA-4BE5-84D6-F971B595C292}" srcId="{AD06964B-C23C-4805-B2A6-ABE8AD3BC12D}" destId="{DD9666A5-0610-49B1-BE30-EF943B93EBF1}" srcOrd="2" destOrd="0" parTransId="{F1B1C725-B45F-4C89-8AF5-C45E6F0F340D}" sibTransId="{346B57B1-49F8-4A12-8144-DA32C6E497CC}"/>
    <dgm:cxn modelId="{456E4471-68EE-437C-ACB3-4C55CB16C53A}" type="presOf" srcId="{DD9666A5-0610-49B1-BE30-EF943B93EBF1}" destId="{70A8186E-57E1-47F7-9D32-C7C27F84384A}" srcOrd="0" destOrd="0" presId="urn:microsoft.com/office/officeart/2005/8/layout/hList6"/>
    <dgm:cxn modelId="{9C9BED54-448B-4C24-8BCE-E787817CD9C8}" type="presOf" srcId="{D80A148E-06C2-4BDC-A8B2-B50DEFC9C1A6}" destId="{73A5F406-C71E-4C06-AC08-57A5A643F252}" srcOrd="0" destOrd="0" presId="urn:microsoft.com/office/officeart/2005/8/layout/hList6"/>
    <dgm:cxn modelId="{D6838777-C3C4-4F31-BE31-7C68767E4494}" type="presOf" srcId="{AD06964B-C23C-4805-B2A6-ABE8AD3BC12D}" destId="{75097DAF-02B4-485E-976C-DF764299DF8E}" srcOrd="0" destOrd="0" presId="urn:microsoft.com/office/officeart/2005/8/layout/hList6"/>
    <dgm:cxn modelId="{2A8FE8F4-0688-4D24-9ADE-B8D907466611}" type="presOf" srcId="{F09993E9-FCE4-4669-92F1-3883A7C7B5BC}" destId="{4CE1FA00-2A76-44B5-9B18-95721867D5FF}" srcOrd="0" destOrd="0" presId="urn:microsoft.com/office/officeart/2005/8/layout/hList6"/>
    <dgm:cxn modelId="{240BE927-FEBF-41E8-8B73-99290DDCA3F3}" type="presParOf" srcId="{75097DAF-02B4-485E-976C-DF764299DF8E}" destId="{73A5F406-C71E-4C06-AC08-57A5A643F252}" srcOrd="0" destOrd="0" presId="urn:microsoft.com/office/officeart/2005/8/layout/hList6"/>
    <dgm:cxn modelId="{C64BE280-1E56-4F25-AB1B-55DFC3181D6A}" type="presParOf" srcId="{75097DAF-02B4-485E-976C-DF764299DF8E}" destId="{A5CE4028-9326-40DD-B986-160C7F22B2DE}" srcOrd="1" destOrd="0" presId="urn:microsoft.com/office/officeart/2005/8/layout/hList6"/>
    <dgm:cxn modelId="{CDE67A72-6F67-4977-8574-8DE5F19E8584}" type="presParOf" srcId="{75097DAF-02B4-485E-976C-DF764299DF8E}" destId="{4CE1FA00-2A76-44B5-9B18-95721867D5FF}" srcOrd="2" destOrd="0" presId="urn:microsoft.com/office/officeart/2005/8/layout/hList6"/>
    <dgm:cxn modelId="{633A60DE-8BB1-49EC-9043-34F9E45A329C}" type="presParOf" srcId="{75097DAF-02B4-485E-976C-DF764299DF8E}" destId="{B4BE149D-8F4B-45FF-9011-18AAAE28E20A}" srcOrd="3" destOrd="0" presId="urn:microsoft.com/office/officeart/2005/8/layout/hList6"/>
    <dgm:cxn modelId="{2CC5B66B-4B00-443E-9D5F-3D9703049316}" type="presParOf" srcId="{75097DAF-02B4-485E-976C-DF764299DF8E}" destId="{70A8186E-57E1-47F7-9D32-C7C27F84384A}"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70EED7-CBD5-4681-8CA8-9CDED1B341AA}" type="doc">
      <dgm:prSet loTypeId="urn:microsoft.com/office/officeart/2005/8/layout/hProcess6" loCatId="process" qsTypeId="urn:microsoft.com/office/officeart/2005/8/quickstyle/3d2" qsCatId="3D" csTypeId="urn:microsoft.com/office/officeart/2005/8/colors/accent1_2" csCatId="accent1" phldr="1"/>
      <dgm:spPr/>
      <dgm:t>
        <a:bodyPr/>
        <a:lstStyle/>
        <a:p>
          <a:endParaRPr lang="en-US"/>
        </a:p>
      </dgm:t>
    </dgm:pt>
    <dgm:pt modelId="{664C6749-3E1B-4229-9D2C-F9B738866F1D}">
      <dgm:prSet phldrT="[Text]" phldr="1" custT="1"/>
      <dgm:spPr>
        <a:solidFill>
          <a:srgbClr val="008A97"/>
        </a:solidFill>
      </dgm:spPr>
      <dgm:t>
        <a:bodyPr/>
        <a:lstStyle/>
        <a:p>
          <a:endParaRPr lang="en-US" sz="2800" b="1">
            <a:latin typeface="Arial" panose="020B0604020202020204" pitchFamily="34" charset="0"/>
            <a:cs typeface="Arial" panose="020B0604020202020204" pitchFamily="34" charset="0"/>
          </a:endParaRPr>
        </a:p>
      </dgm:t>
    </dgm:pt>
    <dgm:pt modelId="{E1B611D3-49CA-4273-9BBE-1C61CCEE8136}" type="parTrans" cxnId="{3C00B644-52B0-4BDA-8D48-639580898AFF}">
      <dgm:prSet/>
      <dgm:spPr/>
      <dgm:t>
        <a:bodyPr/>
        <a:lstStyle/>
        <a:p>
          <a:endParaRPr lang="en-US" sz="2000" b="1">
            <a:latin typeface="Arial" panose="020B0604020202020204" pitchFamily="34" charset="0"/>
            <a:cs typeface="Arial" panose="020B0604020202020204" pitchFamily="34" charset="0"/>
          </a:endParaRPr>
        </a:p>
      </dgm:t>
    </dgm:pt>
    <dgm:pt modelId="{21FB592A-6F56-44CD-9D0A-0C574A78AC3C}" type="sibTrans" cxnId="{3C00B644-52B0-4BDA-8D48-639580898AFF}">
      <dgm:prSet/>
      <dgm:spPr/>
      <dgm:t>
        <a:bodyPr/>
        <a:lstStyle/>
        <a:p>
          <a:endParaRPr lang="en-US" sz="2000" b="1">
            <a:latin typeface="Arial" panose="020B0604020202020204" pitchFamily="34" charset="0"/>
            <a:cs typeface="Arial" panose="020B0604020202020204" pitchFamily="34" charset="0"/>
          </a:endParaRPr>
        </a:p>
      </dgm:t>
    </dgm:pt>
    <dgm:pt modelId="{F2C5D5BA-E2F4-40B0-95EF-F901D0F24AF6}">
      <dgm:prSet phldrT="[Text]" custT="1"/>
      <dgm:spPr>
        <a:gradFill flip="none" rotWithShape="0">
          <a:gsLst>
            <a:gs pos="0">
              <a:srgbClr val="008A97">
                <a:tint val="66000"/>
                <a:satMod val="160000"/>
              </a:srgbClr>
            </a:gs>
            <a:gs pos="50000">
              <a:srgbClr val="008A97">
                <a:tint val="44500"/>
                <a:satMod val="160000"/>
              </a:srgbClr>
            </a:gs>
            <a:gs pos="100000">
              <a:srgbClr val="008A97">
                <a:tint val="23500"/>
                <a:satMod val="160000"/>
              </a:srgbClr>
            </a:gs>
          </a:gsLst>
          <a:path path="circle">
            <a:fillToRect l="50000" t="50000" r="50000" b="50000"/>
          </a:path>
          <a:tileRect/>
        </a:gradFill>
      </dgm:spPr>
      <dgm:t>
        <a:bodyPr/>
        <a:lstStyle/>
        <a:p>
          <a:r>
            <a:rPr lang="en-US" sz="1400" b="1">
              <a:latin typeface="Arial" panose="020B0604020202020204" pitchFamily="34" charset="0"/>
              <a:cs typeface="Arial" panose="020B0604020202020204" pitchFamily="34" charset="0"/>
            </a:rPr>
            <a:t>Portfolio + Team (Prize)</a:t>
          </a:r>
        </a:p>
      </dgm:t>
    </dgm:pt>
    <dgm:pt modelId="{76D13251-F975-4C21-856E-9FA7C970189A}" type="parTrans" cxnId="{91C2B5AC-FBB5-4587-B1C2-D7C195AA08D9}">
      <dgm:prSet/>
      <dgm:spPr/>
      <dgm:t>
        <a:bodyPr/>
        <a:lstStyle/>
        <a:p>
          <a:endParaRPr lang="en-US" sz="2000" b="1">
            <a:latin typeface="Arial" panose="020B0604020202020204" pitchFamily="34" charset="0"/>
            <a:cs typeface="Arial" panose="020B0604020202020204" pitchFamily="34" charset="0"/>
          </a:endParaRPr>
        </a:p>
      </dgm:t>
    </dgm:pt>
    <dgm:pt modelId="{03DB0907-7E92-41A8-B481-36EA10C9DCEB}" type="sibTrans" cxnId="{91C2B5AC-FBB5-4587-B1C2-D7C195AA08D9}">
      <dgm:prSet/>
      <dgm:spPr/>
      <dgm:t>
        <a:bodyPr/>
        <a:lstStyle/>
        <a:p>
          <a:endParaRPr lang="en-US" sz="2000" b="1">
            <a:latin typeface="Arial" panose="020B0604020202020204" pitchFamily="34" charset="0"/>
            <a:cs typeface="Arial" panose="020B0604020202020204" pitchFamily="34" charset="0"/>
          </a:endParaRPr>
        </a:p>
      </dgm:t>
    </dgm:pt>
    <dgm:pt modelId="{02E83E9E-B561-4B11-B4B8-F764FE286AEF}">
      <dgm:prSet phldrT="[Text]" phldr="1" custT="1"/>
      <dgm:spPr>
        <a:solidFill>
          <a:srgbClr val="268F92"/>
        </a:solidFill>
      </dgm:spPr>
      <dgm:t>
        <a:bodyPr/>
        <a:lstStyle/>
        <a:p>
          <a:endParaRPr lang="en-US" sz="2800" b="1">
            <a:latin typeface="Arial" panose="020B0604020202020204" pitchFamily="34" charset="0"/>
            <a:cs typeface="Arial" panose="020B0604020202020204" pitchFamily="34" charset="0"/>
          </a:endParaRPr>
        </a:p>
      </dgm:t>
    </dgm:pt>
    <dgm:pt modelId="{3222E341-A066-4263-A383-4152B7D2D0AB}" type="parTrans" cxnId="{A3B8F0A1-3B98-4C2F-A796-084F5B8AEE38}">
      <dgm:prSet/>
      <dgm:spPr/>
      <dgm:t>
        <a:bodyPr/>
        <a:lstStyle/>
        <a:p>
          <a:endParaRPr lang="en-US" sz="2000" b="1">
            <a:latin typeface="Arial" panose="020B0604020202020204" pitchFamily="34" charset="0"/>
            <a:cs typeface="Arial" panose="020B0604020202020204" pitchFamily="34" charset="0"/>
          </a:endParaRPr>
        </a:p>
      </dgm:t>
    </dgm:pt>
    <dgm:pt modelId="{CBD6F0EC-D331-4A20-AB13-7263A3A11150}" type="sibTrans" cxnId="{A3B8F0A1-3B98-4C2F-A796-084F5B8AEE38}">
      <dgm:prSet/>
      <dgm:spPr/>
      <dgm:t>
        <a:bodyPr/>
        <a:lstStyle/>
        <a:p>
          <a:endParaRPr lang="en-US" sz="2000" b="1">
            <a:latin typeface="Arial" panose="020B0604020202020204" pitchFamily="34" charset="0"/>
            <a:cs typeface="Arial" panose="020B0604020202020204" pitchFamily="34" charset="0"/>
          </a:endParaRPr>
        </a:p>
      </dgm:t>
    </dgm:pt>
    <dgm:pt modelId="{FC4D974D-74D1-48B7-8182-4B973B31B620}">
      <dgm:prSet phldrT="[Text]" custT="1"/>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dgm:spPr>
      <dgm:t>
        <a:bodyPr/>
        <a:lstStyle/>
        <a:p>
          <a:r>
            <a:rPr lang="en-US" sz="1400" b="1">
              <a:latin typeface="Arial" panose="020B0604020202020204" pitchFamily="34" charset="0"/>
              <a:cs typeface="Arial" panose="020B0604020202020204" pitchFamily="34" charset="0"/>
            </a:rPr>
            <a:t>Strategic Plan + Energy Audits (Cooperative Agreement)</a:t>
          </a:r>
        </a:p>
      </dgm:t>
    </dgm:pt>
    <dgm:pt modelId="{0B10EA1C-E802-4583-BA90-4CE5D1BFA042}" type="parTrans" cxnId="{B962D1C8-1B61-45FC-8DD3-3E99EA73F652}">
      <dgm:prSet/>
      <dgm:spPr/>
      <dgm:t>
        <a:bodyPr/>
        <a:lstStyle/>
        <a:p>
          <a:endParaRPr lang="en-US" sz="2000" b="1">
            <a:latin typeface="Arial" panose="020B0604020202020204" pitchFamily="34" charset="0"/>
            <a:cs typeface="Arial" panose="020B0604020202020204" pitchFamily="34" charset="0"/>
          </a:endParaRPr>
        </a:p>
      </dgm:t>
    </dgm:pt>
    <dgm:pt modelId="{06D187E1-832C-4E19-B693-282B83392B88}" type="sibTrans" cxnId="{B962D1C8-1B61-45FC-8DD3-3E99EA73F652}">
      <dgm:prSet/>
      <dgm:spPr/>
      <dgm:t>
        <a:bodyPr/>
        <a:lstStyle/>
        <a:p>
          <a:endParaRPr lang="en-US" sz="2000" b="1">
            <a:latin typeface="Arial" panose="020B0604020202020204" pitchFamily="34" charset="0"/>
            <a:cs typeface="Arial" panose="020B0604020202020204" pitchFamily="34" charset="0"/>
          </a:endParaRPr>
        </a:p>
      </dgm:t>
    </dgm:pt>
    <dgm:pt modelId="{C2F31BE0-82AA-4697-AEA2-851BBA778958}">
      <dgm:prSet phldrT="[Text]" phldr="1" custT="1"/>
      <dgm:spPr/>
      <dgm:t>
        <a:bodyPr/>
        <a:lstStyle/>
        <a:p>
          <a:endParaRPr lang="en-US" sz="2800" b="1">
            <a:latin typeface="Arial" panose="020B0604020202020204" pitchFamily="34" charset="0"/>
            <a:cs typeface="Arial" panose="020B0604020202020204" pitchFamily="34" charset="0"/>
          </a:endParaRPr>
        </a:p>
      </dgm:t>
    </dgm:pt>
    <dgm:pt modelId="{0BA21F45-5C57-4571-8356-558460A0BE86}" type="parTrans" cxnId="{872B1B4C-F8D5-44FB-A4FF-39627E8D2899}">
      <dgm:prSet/>
      <dgm:spPr/>
      <dgm:t>
        <a:bodyPr/>
        <a:lstStyle/>
        <a:p>
          <a:endParaRPr lang="en-US" sz="2000" b="1">
            <a:latin typeface="Arial" panose="020B0604020202020204" pitchFamily="34" charset="0"/>
            <a:cs typeface="Arial" panose="020B0604020202020204" pitchFamily="34" charset="0"/>
          </a:endParaRPr>
        </a:p>
      </dgm:t>
    </dgm:pt>
    <dgm:pt modelId="{53713694-7858-4DEB-8A7D-61C68F92A764}" type="sibTrans" cxnId="{872B1B4C-F8D5-44FB-A4FF-39627E8D2899}">
      <dgm:prSet/>
      <dgm:spPr/>
      <dgm:t>
        <a:bodyPr/>
        <a:lstStyle/>
        <a:p>
          <a:endParaRPr lang="en-US" sz="2000" b="1">
            <a:latin typeface="Arial" panose="020B0604020202020204" pitchFamily="34" charset="0"/>
            <a:cs typeface="Arial" panose="020B0604020202020204" pitchFamily="34" charset="0"/>
          </a:endParaRPr>
        </a:p>
      </dgm:t>
    </dgm:pt>
    <dgm:pt modelId="{0275C6A2-F53F-4062-8AB9-E4AEEC274089}">
      <dgm:prSet phldrT="[Text]" custT="1"/>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dgm:spPr>
      <dgm:t>
        <a:bodyPr/>
        <a:lstStyle/>
        <a:p>
          <a:r>
            <a:rPr lang="en-US" sz="1400" b="1">
              <a:latin typeface="Arial" panose="020B0604020202020204" pitchFamily="34" charset="0"/>
              <a:cs typeface="Arial" panose="020B0604020202020204" pitchFamily="34" charset="0"/>
            </a:rPr>
            <a:t>Implementation (Cooperative Agreement)</a:t>
          </a:r>
        </a:p>
      </dgm:t>
    </dgm:pt>
    <dgm:pt modelId="{AB34CD03-242E-4D64-BB83-4858B5568AA2}" type="parTrans" cxnId="{FA2382A5-1A8D-47C1-946A-3A97B9A42524}">
      <dgm:prSet/>
      <dgm:spPr/>
      <dgm:t>
        <a:bodyPr/>
        <a:lstStyle/>
        <a:p>
          <a:endParaRPr lang="en-US" sz="2000" b="1">
            <a:latin typeface="Arial" panose="020B0604020202020204" pitchFamily="34" charset="0"/>
            <a:cs typeface="Arial" panose="020B0604020202020204" pitchFamily="34" charset="0"/>
          </a:endParaRPr>
        </a:p>
      </dgm:t>
    </dgm:pt>
    <dgm:pt modelId="{28D7212D-53AA-436C-9D49-49ABF2A7251D}" type="sibTrans" cxnId="{FA2382A5-1A8D-47C1-946A-3A97B9A42524}">
      <dgm:prSet/>
      <dgm:spPr/>
      <dgm:t>
        <a:bodyPr/>
        <a:lstStyle/>
        <a:p>
          <a:endParaRPr lang="en-US" sz="2000" b="1">
            <a:latin typeface="Arial" panose="020B0604020202020204" pitchFamily="34" charset="0"/>
            <a:cs typeface="Arial" panose="020B0604020202020204" pitchFamily="34" charset="0"/>
          </a:endParaRPr>
        </a:p>
      </dgm:t>
    </dgm:pt>
    <dgm:pt modelId="{85876653-C7B7-437F-B3A2-414839BCEA9F}" type="pres">
      <dgm:prSet presAssocID="{5C70EED7-CBD5-4681-8CA8-9CDED1B341AA}" presName="theList" presStyleCnt="0">
        <dgm:presLayoutVars>
          <dgm:dir/>
          <dgm:animLvl val="lvl"/>
          <dgm:resizeHandles val="exact"/>
        </dgm:presLayoutVars>
      </dgm:prSet>
      <dgm:spPr/>
    </dgm:pt>
    <dgm:pt modelId="{81103300-D2E8-4E57-BECB-424495FDECB2}" type="pres">
      <dgm:prSet presAssocID="{664C6749-3E1B-4229-9D2C-F9B738866F1D}" presName="compNode" presStyleCnt="0"/>
      <dgm:spPr/>
    </dgm:pt>
    <dgm:pt modelId="{73627824-70D2-46E8-94C7-352DB6066A65}" type="pres">
      <dgm:prSet presAssocID="{664C6749-3E1B-4229-9D2C-F9B738866F1D}" presName="noGeometry" presStyleCnt="0"/>
      <dgm:spPr/>
    </dgm:pt>
    <dgm:pt modelId="{4BF0B3E6-1E3A-43C6-8BAF-2C564D4D15E7}" type="pres">
      <dgm:prSet presAssocID="{664C6749-3E1B-4229-9D2C-F9B738866F1D}" presName="childTextVisible" presStyleLbl="bgAccFollowNode1" presStyleIdx="0" presStyleCnt="3">
        <dgm:presLayoutVars>
          <dgm:bulletEnabled val="1"/>
        </dgm:presLayoutVars>
      </dgm:prSet>
      <dgm:spPr/>
    </dgm:pt>
    <dgm:pt modelId="{CE9D0573-EC67-4E84-91C4-CBDB3078B703}" type="pres">
      <dgm:prSet presAssocID="{664C6749-3E1B-4229-9D2C-F9B738866F1D}" presName="childTextHidden" presStyleLbl="bgAccFollowNode1" presStyleIdx="0" presStyleCnt="3"/>
      <dgm:spPr/>
    </dgm:pt>
    <dgm:pt modelId="{30ABADE6-4A92-4325-8A52-B16FD934BC24}" type="pres">
      <dgm:prSet presAssocID="{664C6749-3E1B-4229-9D2C-F9B738866F1D}" presName="parentText" presStyleLbl="node1" presStyleIdx="0" presStyleCnt="3">
        <dgm:presLayoutVars>
          <dgm:chMax val="1"/>
          <dgm:bulletEnabled val="1"/>
        </dgm:presLayoutVars>
      </dgm:prSet>
      <dgm:spPr/>
    </dgm:pt>
    <dgm:pt modelId="{9CC8DA2C-A320-4A38-AD69-313827076C29}" type="pres">
      <dgm:prSet presAssocID="{664C6749-3E1B-4229-9D2C-F9B738866F1D}" presName="aSpace" presStyleCnt="0"/>
      <dgm:spPr/>
    </dgm:pt>
    <dgm:pt modelId="{C28F3EA6-229E-4490-9A56-70F1AC7F022D}" type="pres">
      <dgm:prSet presAssocID="{02E83E9E-B561-4B11-B4B8-F764FE286AEF}" presName="compNode" presStyleCnt="0"/>
      <dgm:spPr/>
    </dgm:pt>
    <dgm:pt modelId="{A558ACF9-0D3A-4562-8568-8F1DF96F565D}" type="pres">
      <dgm:prSet presAssocID="{02E83E9E-B561-4B11-B4B8-F764FE286AEF}" presName="noGeometry" presStyleCnt="0"/>
      <dgm:spPr/>
    </dgm:pt>
    <dgm:pt modelId="{37868F25-A17E-425C-BC0A-F3DEDEC770E9}" type="pres">
      <dgm:prSet presAssocID="{02E83E9E-B561-4B11-B4B8-F764FE286AEF}" presName="childTextVisible" presStyleLbl="bgAccFollowNode1" presStyleIdx="1" presStyleCnt="3" custScaleX="124205">
        <dgm:presLayoutVars>
          <dgm:bulletEnabled val="1"/>
        </dgm:presLayoutVars>
      </dgm:prSet>
      <dgm:spPr/>
    </dgm:pt>
    <dgm:pt modelId="{2C737C8D-CDF0-4365-8426-AEA8DCA7507B}" type="pres">
      <dgm:prSet presAssocID="{02E83E9E-B561-4B11-B4B8-F764FE286AEF}" presName="childTextHidden" presStyleLbl="bgAccFollowNode1" presStyleIdx="1" presStyleCnt="3"/>
      <dgm:spPr/>
    </dgm:pt>
    <dgm:pt modelId="{A0045495-3449-4865-8C6D-AA680902E708}" type="pres">
      <dgm:prSet presAssocID="{02E83E9E-B561-4B11-B4B8-F764FE286AEF}" presName="parentText" presStyleLbl="node1" presStyleIdx="1" presStyleCnt="3">
        <dgm:presLayoutVars>
          <dgm:chMax val="1"/>
          <dgm:bulletEnabled val="1"/>
        </dgm:presLayoutVars>
      </dgm:prSet>
      <dgm:spPr/>
    </dgm:pt>
    <dgm:pt modelId="{163FE9A4-D870-405C-B2CF-DF64DC702E22}" type="pres">
      <dgm:prSet presAssocID="{02E83E9E-B561-4B11-B4B8-F764FE286AEF}" presName="aSpace" presStyleCnt="0"/>
      <dgm:spPr/>
    </dgm:pt>
    <dgm:pt modelId="{C82FA55F-2BB3-45AB-BBB0-4221B379FEF0}" type="pres">
      <dgm:prSet presAssocID="{C2F31BE0-82AA-4697-AEA2-851BBA778958}" presName="compNode" presStyleCnt="0"/>
      <dgm:spPr/>
    </dgm:pt>
    <dgm:pt modelId="{F51D4062-3018-46D3-B9C6-E03D7852485D}" type="pres">
      <dgm:prSet presAssocID="{C2F31BE0-82AA-4697-AEA2-851BBA778958}" presName="noGeometry" presStyleCnt="0"/>
      <dgm:spPr/>
    </dgm:pt>
    <dgm:pt modelId="{D5096337-14FC-4089-B8C7-9372A1AD0532}" type="pres">
      <dgm:prSet presAssocID="{C2F31BE0-82AA-4697-AEA2-851BBA778958}" presName="childTextVisible" presStyleLbl="bgAccFollowNode1" presStyleIdx="2" presStyleCnt="3">
        <dgm:presLayoutVars>
          <dgm:bulletEnabled val="1"/>
        </dgm:presLayoutVars>
      </dgm:prSet>
      <dgm:spPr/>
    </dgm:pt>
    <dgm:pt modelId="{79226FB0-8C99-4522-89A0-DA4CC68A3A68}" type="pres">
      <dgm:prSet presAssocID="{C2F31BE0-82AA-4697-AEA2-851BBA778958}" presName="childTextHidden" presStyleLbl="bgAccFollowNode1" presStyleIdx="2" presStyleCnt="3"/>
      <dgm:spPr/>
    </dgm:pt>
    <dgm:pt modelId="{762B9C68-7511-4946-B2A0-64E0626109ED}" type="pres">
      <dgm:prSet presAssocID="{C2F31BE0-82AA-4697-AEA2-851BBA778958}" presName="parentText" presStyleLbl="node1" presStyleIdx="2" presStyleCnt="3">
        <dgm:presLayoutVars>
          <dgm:chMax val="1"/>
          <dgm:bulletEnabled val="1"/>
        </dgm:presLayoutVars>
      </dgm:prSet>
      <dgm:spPr/>
    </dgm:pt>
  </dgm:ptLst>
  <dgm:cxnLst>
    <dgm:cxn modelId="{AEC65705-32A9-46F1-A577-509AFB8BCA21}" type="presOf" srcId="{F2C5D5BA-E2F4-40B0-95EF-F901D0F24AF6}" destId="{CE9D0573-EC67-4E84-91C4-CBDB3078B703}" srcOrd="1" destOrd="0" presId="urn:microsoft.com/office/officeart/2005/8/layout/hProcess6"/>
    <dgm:cxn modelId="{4439B526-4BDF-46BB-950B-9A3122A85FF7}" type="presOf" srcId="{02E83E9E-B561-4B11-B4B8-F764FE286AEF}" destId="{A0045495-3449-4865-8C6D-AA680902E708}" srcOrd="0" destOrd="0" presId="urn:microsoft.com/office/officeart/2005/8/layout/hProcess6"/>
    <dgm:cxn modelId="{88D7BB2E-5599-4EA2-AB9C-9E4241E59384}" type="presOf" srcId="{C2F31BE0-82AA-4697-AEA2-851BBA778958}" destId="{762B9C68-7511-4946-B2A0-64E0626109ED}" srcOrd="0" destOrd="0" presId="urn:microsoft.com/office/officeart/2005/8/layout/hProcess6"/>
    <dgm:cxn modelId="{3C00B644-52B0-4BDA-8D48-639580898AFF}" srcId="{5C70EED7-CBD5-4681-8CA8-9CDED1B341AA}" destId="{664C6749-3E1B-4229-9D2C-F9B738866F1D}" srcOrd="0" destOrd="0" parTransId="{E1B611D3-49CA-4273-9BBE-1C61CCEE8136}" sibTransId="{21FB592A-6F56-44CD-9D0A-0C574A78AC3C}"/>
    <dgm:cxn modelId="{9F41B36B-2051-4E2D-A2CD-266E3381468B}" type="presOf" srcId="{FC4D974D-74D1-48B7-8182-4B973B31B620}" destId="{37868F25-A17E-425C-BC0A-F3DEDEC770E9}" srcOrd="0" destOrd="0" presId="urn:microsoft.com/office/officeart/2005/8/layout/hProcess6"/>
    <dgm:cxn modelId="{872B1B4C-F8D5-44FB-A4FF-39627E8D2899}" srcId="{5C70EED7-CBD5-4681-8CA8-9CDED1B341AA}" destId="{C2F31BE0-82AA-4697-AEA2-851BBA778958}" srcOrd="2" destOrd="0" parTransId="{0BA21F45-5C57-4571-8356-558460A0BE86}" sibTransId="{53713694-7858-4DEB-8A7D-61C68F92A764}"/>
    <dgm:cxn modelId="{4F3B7695-15D3-4579-9AAB-A4C48922F379}" type="presOf" srcId="{FC4D974D-74D1-48B7-8182-4B973B31B620}" destId="{2C737C8D-CDF0-4365-8426-AEA8DCA7507B}" srcOrd="1" destOrd="0" presId="urn:microsoft.com/office/officeart/2005/8/layout/hProcess6"/>
    <dgm:cxn modelId="{A3B8F0A1-3B98-4C2F-A796-084F5B8AEE38}" srcId="{5C70EED7-CBD5-4681-8CA8-9CDED1B341AA}" destId="{02E83E9E-B561-4B11-B4B8-F764FE286AEF}" srcOrd="1" destOrd="0" parTransId="{3222E341-A066-4263-A383-4152B7D2D0AB}" sibTransId="{CBD6F0EC-D331-4A20-AB13-7263A3A11150}"/>
    <dgm:cxn modelId="{FF8AEEA3-9076-4788-815F-03A36270DBFE}" type="presOf" srcId="{0275C6A2-F53F-4062-8AB9-E4AEEC274089}" destId="{D5096337-14FC-4089-B8C7-9372A1AD0532}" srcOrd="0" destOrd="0" presId="urn:microsoft.com/office/officeart/2005/8/layout/hProcess6"/>
    <dgm:cxn modelId="{FA2382A5-1A8D-47C1-946A-3A97B9A42524}" srcId="{C2F31BE0-82AA-4697-AEA2-851BBA778958}" destId="{0275C6A2-F53F-4062-8AB9-E4AEEC274089}" srcOrd="0" destOrd="0" parTransId="{AB34CD03-242E-4D64-BB83-4858B5568AA2}" sibTransId="{28D7212D-53AA-436C-9D49-49ABF2A7251D}"/>
    <dgm:cxn modelId="{76A162AC-38BA-4361-BFF1-F4E58811500A}" type="presOf" srcId="{664C6749-3E1B-4229-9D2C-F9B738866F1D}" destId="{30ABADE6-4A92-4325-8A52-B16FD934BC24}" srcOrd="0" destOrd="0" presId="urn:microsoft.com/office/officeart/2005/8/layout/hProcess6"/>
    <dgm:cxn modelId="{91C2B5AC-FBB5-4587-B1C2-D7C195AA08D9}" srcId="{664C6749-3E1B-4229-9D2C-F9B738866F1D}" destId="{F2C5D5BA-E2F4-40B0-95EF-F901D0F24AF6}" srcOrd="0" destOrd="0" parTransId="{76D13251-F975-4C21-856E-9FA7C970189A}" sibTransId="{03DB0907-7E92-41A8-B481-36EA10C9DCEB}"/>
    <dgm:cxn modelId="{A0E9D0BE-52E9-40CC-AC95-3F3FDFBA25E9}" type="presOf" srcId="{0275C6A2-F53F-4062-8AB9-E4AEEC274089}" destId="{79226FB0-8C99-4522-89A0-DA4CC68A3A68}" srcOrd="1" destOrd="0" presId="urn:microsoft.com/office/officeart/2005/8/layout/hProcess6"/>
    <dgm:cxn modelId="{B962D1C8-1B61-45FC-8DD3-3E99EA73F652}" srcId="{02E83E9E-B561-4B11-B4B8-F764FE286AEF}" destId="{FC4D974D-74D1-48B7-8182-4B973B31B620}" srcOrd="0" destOrd="0" parTransId="{0B10EA1C-E802-4583-BA90-4CE5D1BFA042}" sibTransId="{06D187E1-832C-4E19-B693-282B83392B88}"/>
    <dgm:cxn modelId="{DBA0F5D4-F748-4C2B-AFF6-32E636AAC1CE}" type="presOf" srcId="{F2C5D5BA-E2F4-40B0-95EF-F901D0F24AF6}" destId="{4BF0B3E6-1E3A-43C6-8BAF-2C564D4D15E7}" srcOrd="0" destOrd="0" presId="urn:microsoft.com/office/officeart/2005/8/layout/hProcess6"/>
    <dgm:cxn modelId="{691A7CF3-A935-4289-813A-6C1D030B9D69}" type="presOf" srcId="{5C70EED7-CBD5-4681-8CA8-9CDED1B341AA}" destId="{85876653-C7B7-437F-B3A2-414839BCEA9F}" srcOrd="0" destOrd="0" presId="urn:microsoft.com/office/officeart/2005/8/layout/hProcess6"/>
    <dgm:cxn modelId="{94A900CF-7E0A-4DB3-A635-633AA0C97937}" type="presParOf" srcId="{85876653-C7B7-437F-B3A2-414839BCEA9F}" destId="{81103300-D2E8-4E57-BECB-424495FDECB2}" srcOrd="0" destOrd="0" presId="urn:microsoft.com/office/officeart/2005/8/layout/hProcess6"/>
    <dgm:cxn modelId="{6D945D93-5BCE-4006-87EE-299BE2C64EAF}" type="presParOf" srcId="{81103300-D2E8-4E57-BECB-424495FDECB2}" destId="{73627824-70D2-46E8-94C7-352DB6066A65}" srcOrd="0" destOrd="0" presId="urn:microsoft.com/office/officeart/2005/8/layout/hProcess6"/>
    <dgm:cxn modelId="{513755D8-56F5-43EF-BEF1-1273E93A5620}" type="presParOf" srcId="{81103300-D2E8-4E57-BECB-424495FDECB2}" destId="{4BF0B3E6-1E3A-43C6-8BAF-2C564D4D15E7}" srcOrd="1" destOrd="0" presId="urn:microsoft.com/office/officeart/2005/8/layout/hProcess6"/>
    <dgm:cxn modelId="{10ED75BB-7782-476C-A07D-1B646F1EF538}" type="presParOf" srcId="{81103300-D2E8-4E57-BECB-424495FDECB2}" destId="{CE9D0573-EC67-4E84-91C4-CBDB3078B703}" srcOrd="2" destOrd="0" presId="urn:microsoft.com/office/officeart/2005/8/layout/hProcess6"/>
    <dgm:cxn modelId="{0664EDD5-7456-498C-A45C-A17C3CDE7E08}" type="presParOf" srcId="{81103300-D2E8-4E57-BECB-424495FDECB2}" destId="{30ABADE6-4A92-4325-8A52-B16FD934BC24}" srcOrd="3" destOrd="0" presId="urn:microsoft.com/office/officeart/2005/8/layout/hProcess6"/>
    <dgm:cxn modelId="{CE299167-2498-4162-A7B1-8DAAF3F634DB}" type="presParOf" srcId="{85876653-C7B7-437F-B3A2-414839BCEA9F}" destId="{9CC8DA2C-A320-4A38-AD69-313827076C29}" srcOrd="1" destOrd="0" presId="urn:microsoft.com/office/officeart/2005/8/layout/hProcess6"/>
    <dgm:cxn modelId="{4F6D3AD6-9CF4-4065-B18D-B74CF08AD13E}" type="presParOf" srcId="{85876653-C7B7-437F-B3A2-414839BCEA9F}" destId="{C28F3EA6-229E-4490-9A56-70F1AC7F022D}" srcOrd="2" destOrd="0" presId="urn:microsoft.com/office/officeart/2005/8/layout/hProcess6"/>
    <dgm:cxn modelId="{199AE063-D93E-4C18-8C95-56C4ADC10619}" type="presParOf" srcId="{C28F3EA6-229E-4490-9A56-70F1AC7F022D}" destId="{A558ACF9-0D3A-4562-8568-8F1DF96F565D}" srcOrd="0" destOrd="0" presId="urn:microsoft.com/office/officeart/2005/8/layout/hProcess6"/>
    <dgm:cxn modelId="{591747DB-822B-4726-960B-250F6991F934}" type="presParOf" srcId="{C28F3EA6-229E-4490-9A56-70F1AC7F022D}" destId="{37868F25-A17E-425C-BC0A-F3DEDEC770E9}" srcOrd="1" destOrd="0" presId="urn:microsoft.com/office/officeart/2005/8/layout/hProcess6"/>
    <dgm:cxn modelId="{AC559A0C-B975-4369-ADE4-7FFD127B6974}" type="presParOf" srcId="{C28F3EA6-229E-4490-9A56-70F1AC7F022D}" destId="{2C737C8D-CDF0-4365-8426-AEA8DCA7507B}" srcOrd="2" destOrd="0" presId="urn:microsoft.com/office/officeart/2005/8/layout/hProcess6"/>
    <dgm:cxn modelId="{477E18C5-0CC1-4577-9AD1-08C572FAE7D1}" type="presParOf" srcId="{C28F3EA6-229E-4490-9A56-70F1AC7F022D}" destId="{A0045495-3449-4865-8C6D-AA680902E708}" srcOrd="3" destOrd="0" presId="urn:microsoft.com/office/officeart/2005/8/layout/hProcess6"/>
    <dgm:cxn modelId="{B04BA03D-0C07-417B-89BF-BF7651646335}" type="presParOf" srcId="{85876653-C7B7-437F-B3A2-414839BCEA9F}" destId="{163FE9A4-D870-405C-B2CF-DF64DC702E22}" srcOrd="3" destOrd="0" presId="urn:microsoft.com/office/officeart/2005/8/layout/hProcess6"/>
    <dgm:cxn modelId="{3EC4B239-ABEB-4283-BBEF-77D0A2E97240}" type="presParOf" srcId="{85876653-C7B7-437F-B3A2-414839BCEA9F}" destId="{C82FA55F-2BB3-45AB-BBB0-4221B379FEF0}" srcOrd="4" destOrd="0" presId="urn:microsoft.com/office/officeart/2005/8/layout/hProcess6"/>
    <dgm:cxn modelId="{7D68AA53-205A-4F9A-9F28-2B2B503E9FF0}" type="presParOf" srcId="{C82FA55F-2BB3-45AB-BBB0-4221B379FEF0}" destId="{F51D4062-3018-46D3-B9C6-E03D7852485D}" srcOrd="0" destOrd="0" presId="urn:microsoft.com/office/officeart/2005/8/layout/hProcess6"/>
    <dgm:cxn modelId="{A1A86DED-2BAF-4057-BDF8-F7D960C31E7C}" type="presParOf" srcId="{C82FA55F-2BB3-45AB-BBB0-4221B379FEF0}" destId="{D5096337-14FC-4089-B8C7-9372A1AD0532}" srcOrd="1" destOrd="0" presId="urn:microsoft.com/office/officeart/2005/8/layout/hProcess6"/>
    <dgm:cxn modelId="{15887180-8BD6-4869-B540-9B69764BA849}" type="presParOf" srcId="{C82FA55F-2BB3-45AB-BBB0-4221B379FEF0}" destId="{79226FB0-8C99-4522-89A0-DA4CC68A3A68}" srcOrd="2" destOrd="0" presId="urn:microsoft.com/office/officeart/2005/8/layout/hProcess6"/>
    <dgm:cxn modelId="{6FAFE058-052C-45BF-AF4C-E85C612C62AE}" type="presParOf" srcId="{C82FA55F-2BB3-45AB-BBB0-4221B379FEF0}" destId="{762B9C68-7511-4946-B2A0-64E0626109ED}"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AF38AF-EAB7-449C-8DC9-F3898E623D60}" type="doc">
      <dgm:prSet loTypeId="urn:microsoft.com/office/officeart/2005/8/layout/hList1" loCatId="list" qsTypeId="urn:microsoft.com/office/officeart/2005/8/quickstyle/3d1" qsCatId="3D" csTypeId="urn:microsoft.com/office/officeart/2005/8/colors/accent1_3" csCatId="accent1" phldr="1"/>
      <dgm:spPr/>
      <dgm:t>
        <a:bodyPr/>
        <a:lstStyle/>
        <a:p>
          <a:endParaRPr lang="en-US"/>
        </a:p>
      </dgm:t>
    </dgm:pt>
    <dgm:pt modelId="{BF274BFD-7A7D-4107-9C76-9F693C6C846F}">
      <dgm:prSet phldrT="[Text]" custT="1"/>
      <dgm:spPr/>
      <dgm:t>
        <a:bodyPr/>
        <a:lstStyle/>
        <a:p>
          <a:r>
            <a:rPr lang="en-US" sz="1600" b="1">
              <a:solidFill>
                <a:schemeClr val="tx1"/>
              </a:solidFill>
              <a:latin typeface="Arial" panose="020B0604020202020204" pitchFamily="34" charset="0"/>
              <a:cs typeface="Arial" panose="020B0604020202020204" pitchFamily="34" charset="0"/>
            </a:rPr>
            <a:t>1. Preparation, activation, and submission</a:t>
          </a:r>
        </a:p>
        <a:p>
          <a:r>
            <a:rPr lang="en-US" sz="1600" b="1">
              <a:solidFill>
                <a:schemeClr val="tx1"/>
              </a:solidFill>
              <a:highlight>
                <a:srgbClr val="FFFF00"/>
              </a:highlight>
              <a:latin typeface="Arial" panose="020B0604020202020204" pitchFamily="34" charset="0"/>
              <a:cs typeface="Arial" panose="020B0604020202020204" pitchFamily="34" charset="0"/>
            </a:rPr>
            <a:t>JUNE 13</a:t>
          </a:r>
          <a:r>
            <a:rPr lang="en-US" sz="1600" b="1" baseline="30000">
              <a:solidFill>
                <a:schemeClr val="tx1"/>
              </a:solidFill>
              <a:highlight>
                <a:srgbClr val="FFFF00"/>
              </a:highlight>
              <a:latin typeface="Arial" panose="020B0604020202020204" pitchFamily="34" charset="0"/>
              <a:cs typeface="Arial" panose="020B0604020202020204" pitchFamily="34" charset="0"/>
            </a:rPr>
            <a:t>th</a:t>
          </a:r>
          <a:r>
            <a:rPr lang="en-US" sz="1600" b="1">
              <a:solidFill>
                <a:schemeClr val="tx1"/>
              </a:solidFill>
              <a:highlight>
                <a:srgbClr val="FFFF00"/>
              </a:highlight>
              <a:latin typeface="Arial" panose="020B0604020202020204" pitchFamily="34" charset="0"/>
              <a:cs typeface="Arial" panose="020B0604020202020204" pitchFamily="34" charset="0"/>
            </a:rPr>
            <a:t>, 2024, 5p.m. ET</a:t>
          </a:r>
        </a:p>
      </dgm:t>
    </dgm:pt>
    <dgm:pt modelId="{18D16253-37E2-444D-9010-C863A05F5A64}" type="parTrans" cxnId="{9C2090AC-1F65-4384-8E11-CCEB42A18F8F}">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67289DC6-10AC-4A87-B06B-0E8B6DBAE13E}" type="sibTrans" cxnId="{9C2090AC-1F65-4384-8E11-CCEB42A18F8F}">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56DC2DAC-1FD8-49DF-A215-9C8D8B584F7F}">
      <dgm:prSet phldrT="[Text]" custT="1"/>
      <dgm:spPr/>
      <dgm:t>
        <a:bodyPr/>
        <a:lstStyle/>
        <a:p>
          <a:pPr>
            <a:buNone/>
          </a:pPr>
          <a:r>
            <a:rPr lang="en-US" sz="1400">
              <a:solidFill>
                <a:schemeClr val="tx1"/>
              </a:solidFill>
              <a:latin typeface="Arial" panose="020B0604020202020204" pitchFamily="34" charset="0"/>
              <a:cs typeface="Arial" panose="020B0604020202020204" pitchFamily="34" charset="0"/>
            </a:rPr>
            <a:t>Competitors complete their submission packages, following the instructions in the Rules document and submit online before </a:t>
          </a:r>
          <a:r>
            <a:rPr lang="en-US" sz="1400" b="1">
              <a:solidFill>
                <a:schemeClr val="tx1"/>
              </a:solidFill>
              <a:latin typeface="Arial" panose="020B0604020202020204" pitchFamily="34" charset="0"/>
              <a:cs typeface="Arial" panose="020B0604020202020204" pitchFamily="34" charset="0"/>
            </a:rPr>
            <a:t>Phase 1</a:t>
          </a:r>
          <a:r>
            <a:rPr lang="en-US" sz="1400">
              <a:solidFill>
                <a:schemeClr val="tx1"/>
              </a:solidFill>
              <a:latin typeface="Arial" panose="020B0604020202020204" pitchFamily="34" charset="0"/>
              <a:cs typeface="Arial" panose="020B0604020202020204" pitchFamily="34" charset="0"/>
            </a:rPr>
            <a:t> of the contest closes.</a:t>
          </a:r>
        </a:p>
      </dgm:t>
    </dgm:pt>
    <dgm:pt modelId="{EA75B185-80EA-45FF-A708-B1C3C70A9260}" type="parTrans" cxnId="{06D9CB7D-4893-41F6-B65B-2C649C088152}">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A2E41890-48E3-4629-BEAC-94ACADD1346B}" type="sibTrans" cxnId="{06D9CB7D-4893-41F6-B65B-2C649C088152}">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5E114CEE-90CA-4687-A28D-CC2D3EFBF8C2}">
      <dgm:prSet phldrT="[Text]" custT="1"/>
      <dgm:spPr/>
      <dgm:t>
        <a:bodyPr/>
        <a:lstStyle/>
        <a:p>
          <a:r>
            <a:rPr lang="en-US" sz="1600" b="1">
              <a:solidFill>
                <a:schemeClr val="tx1"/>
              </a:solidFill>
              <a:latin typeface="Arial" panose="020B0604020202020204" pitchFamily="34" charset="0"/>
              <a:cs typeface="Arial" panose="020B0604020202020204" pitchFamily="34" charset="0"/>
            </a:rPr>
            <a:t>2. Assessment</a:t>
          </a:r>
        </a:p>
      </dgm:t>
    </dgm:pt>
    <dgm:pt modelId="{C20EAEC1-A279-4DA8-B880-CE51FBCE9F23}" type="parTrans" cxnId="{249C527C-53D3-4D2E-983E-1C45B4C07C90}">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C3BDB19A-015C-4C16-8F09-750F4FD2D4F6}" type="sibTrans" cxnId="{249C527C-53D3-4D2E-983E-1C45B4C07C90}">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A616CC50-CCB6-4050-9FDD-5D8F1706E271}">
      <dgm:prSet phldrT="[Text]" custT="1"/>
      <dgm:spPr/>
      <dgm:t>
        <a:bodyPr/>
        <a:lstStyle/>
        <a:p>
          <a:pPr>
            <a:buNone/>
          </a:pPr>
          <a:r>
            <a:rPr lang="en-US" sz="1400">
              <a:solidFill>
                <a:schemeClr val="tx1"/>
              </a:solidFill>
              <a:latin typeface="Arial" panose="020B0604020202020204" pitchFamily="34" charset="0"/>
              <a:cs typeface="Arial" panose="020B0604020202020204" pitchFamily="34" charset="0"/>
            </a:rPr>
            <a:t>The Prize Administrator screens all completed submissions and assigns a panel of DOE-approved subject matter expert reviewers to independently score the content of each submission. DOE’s SCEP considers input from expert reviewers and makes the final decision on all winners.</a:t>
          </a:r>
        </a:p>
      </dgm:t>
    </dgm:pt>
    <dgm:pt modelId="{F0141E21-B518-4525-A2C8-0D76E9C0EDA3}" type="parTrans" cxnId="{4D549F93-50C8-4C5B-8E32-E62BFD6BE8CC}">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E8F45C13-1AD5-4699-9B04-CADF78D08C9E}" type="sibTrans" cxnId="{4D549F93-50C8-4C5B-8E32-E62BFD6BE8CC}">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A14ECF76-E35F-4989-ACD4-D2CE763AD054}">
      <dgm:prSet phldrT="[Text]" custT="1"/>
      <dgm:spPr/>
      <dgm:t>
        <a:bodyPr/>
        <a:lstStyle/>
        <a:p>
          <a:r>
            <a:rPr lang="en-US" sz="1600" b="1">
              <a:solidFill>
                <a:schemeClr val="tx1"/>
              </a:solidFill>
              <a:latin typeface="Arial" panose="020B0604020202020204" pitchFamily="34" charset="0"/>
              <a:cs typeface="Arial" panose="020B0604020202020204" pitchFamily="34" charset="0"/>
            </a:rPr>
            <a:t>3. Announcement </a:t>
          </a:r>
        </a:p>
        <a:p>
          <a:r>
            <a:rPr lang="en-US" sz="1600" b="1">
              <a:solidFill>
                <a:schemeClr val="tx1"/>
              </a:solidFill>
              <a:latin typeface="Arial" panose="020B0604020202020204" pitchFamily="34" charset="0"/>
              <a:cs typeface="Arial" panose="020B0604020202020204" pitchFamily="34" charset="0"/>
            </a:rPr>
            <a:t>AUGUST 2024 </a:t>
          </a:r>
          <a:r>
            <a:rPr lang="en-US" sz="1600" b="0">
              <a:solidFill>
                <a:schemeClr val="tx1"/>
              </a:solidFill>
              <a:latin typeface="Arial" panose="020B0604020202020204" pitchFamily="34" charset="0"/>
              <a:cs typeface="Arial" panose="020B0604020202020204" pitchFamily="34" charset="0"/>
            </a:rPr>
            <a:t>(anticipated)</a:t>
          </a:r>
          <a:endParaRPr lang="en-US" sz="1600" b="1">
            <a:solidFill>
              <a:schemeClr val="tx1"/>
            </a:solidFill>
            <a:latin typeface="Arial" panose="020B0604020202020204" pitchFamily="34" charset="0"/>
            <a:cs typeface="Arial" panose="020B0604020202020204" pitchFamily="34" charset="0"/>
          </a:endParaRPr>
        </a:p>
      </dgm:t>
    </dgm:pt>
    <dgm:pt modelId="{56E40A3E-887B-4411-BAA2-6C1D98F32E4F}" type="parTrans" cxnId="{9F1941D7-50FE-4212-9810-FA3932468B59}">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42483338-95B0-450D-9B4D-39F73D08EE1D}" type="sibTrans" cxnId="{9F1941D7-50FE-4212-9810-FA3932468B59}">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E9F9C87E-013F-494D-9D37-7C011E030094}">
      <dgm:prSet phldrT="[Text]" custT="1"/>
      <dgm:spPr/>
      <dgm:t>
        <a:bodyPr/>
        <a:lstStyle/>
        <a:p>
          <a:pPr>
            <a:buNone/>
          </a:pPr>
          <a:r>
            <a:rPr lang="en-US" sz="1400">
              <a:solidFill>
                <a:schemeClr val="tx1"/>
              </a:solidFill>
              <a:latin typeface="Arial" panose="020B0604020202020204" pitchFamily="34" charset="0"/>
              <a:cs typeface="Arial" panose="020B0604020202020204" pitchFamily="34" charset="0"/>
            </a:rPr>
            <a:t>Approximately 60 days after Phase 1 closes, the Prize Administrator notifies winners and requests the necessary information (IRS W-9 form, ACH form, and prize acceptance form) to distribute cash prizes. The Prize Administrator will then publicly announce the winners.</a:t>
          </a:r>
        </a:p>
      </dgm:t>
    </dgm:pt>
    <dgm:pt modelId="{A3077FE7-66FF-4ACE-8D92-4B7096A55568}" type="parTrans" cxnId="{40A50EE4-31FD-4C25-BC19-9F5EBEABBA80}">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C4191E5C-860D-4FE0-8E9C-830C4F5206B1}" type="sibTrans" cxnId="{40A50EE4-31FD-4C25-BC19-9F5EBEABBA80}">
      <dgm:prSet/>
      <dgm:spPr/>
      <dgm:t>
        <a:bodyPr/>
        <a:lstStyle/>
        <a:p>
          <a:endParaRPr lang="en-US" sz="1400">
            <a:solidFill>
              <a:schemeClr val="tx1"/>
            </a:solidFill>
            <a:latin typeface="Arial" panose="020B0604020202020204" pitchFamily="34" charset="0"/>
            <a:cs typeface="Arial" panose="020B0604020202020204" pitchFamily="34" charset="0"/>
          </a:endParaRPr>
        </a:p>
      </dgm:t>
    </dgm:pt>
    <dgm:pt modelId="{5DF6CDC0-6653-4A5D-AD3B-AD0DEF48FB9F}" type="pres">
      <dgm:prSet presAssocID="{9DAF38AF-EAB7-449C-8DC9-F3898E623D60}" presName="Name0" presStyleCnt="0">
        <dgm:presLayoutVars>
          <dgm:dir/>
          <dgm:animLvl val="lvl"/>
          <dgm:resizeHandles val="exact"/>
        </dgm:presLayoutVars>
      </dgm:prSet>
      <dgm:spPr/>
    </dgm:pt>
    <dgm:pt modelId="{8F1BC998-C267-4C5B-8858-C29A2325B8C1}" type="pres">
      <dgm:prSet presAssocID="{BF274BFD-7A7D-4107-9C76-9F693C6C846F}" presName="composite" presStyleCnt="0"/>
      <dgm:spPr/>
    </dgm:pt>
    <dgm:pt modelId="{0134FB57-5014-414D-A9BC-26FE4152A6C0}" type="pres">
      <dgm:prSet presAssocID="{BF274BFD-7A7D-4107-9C76-9F693C6C846F}" presName="parTx" presStyleLbl="alignNode1" presStyleIdx="0" presStyleCnt="3">
        <dgm:presLayoutVars>
          <dgm:chMax val="0"/>
          <dgm:chPref val="0"/>
          <dgm:bulletEnabled val="1"/>
        </dgm:presLayoutVars>
      </dgm:prSet>
      <dgm:spPr/>
    </dgm:pt>
    <dgm:pt modelId="{2FE3BD66-236A-4E4C-AD7A-07AC546233D9}" type="pres">
      <dgm:prSet presAssocID="{BF274BFD-7A7D-4107-9C76-9F693C6C846F}" presName="desTx" presStyleLbl="alignAccFollowNode1" presStyleIdx="0" presStyleCnt="3">
        <dgm:presLayoutVars>
          <dgm:bulletEnabled val="1"/>
        </dgm:presLayoutVars>
      </dgm:prSet>
      <dgm:spPr/>
    </dgm:pt>
    <dgm:pt modelId="{0087D592-B201-41FB-A82B-3EA9096A0AA7}" type="pres">
      <dgm:prSet presAssocID="{67289DC6-10AC-4A87-B06B-0E8B6DBAE13E}" presName="space" presStyleCnt="0"/>
      <dgm:spPr/>
    </dgm:pt>
    <dgm:pt modelId="{C03B1722-59E7-48D7-AEED-41ECE22A4AFD}" type="pres">
      <dgm:prSet presAssocID="{5E114CEE-90CA-4687-A28D-CC2D3EFBF8C2}" presName="composite" presStyleCnt="0"/>
      <dgm:spPr/>
    </dgm:pt>
    <dgm:pt modelId="{68AD8F65-0432-4D36-921A-ADBCC3A02AEB}" type="pres">
      <dgm:prSet presAssocID="{5E114CEE-90CA-4687-A28D-CC2D3EFBF8C2}" presName="parTx" presStyleLbl="alignNode1" presStyleIdx="1" presStyleCnt="3">
        <dgm:presLayoutVars>
          <dgm:chMax val="0"/>
          <dgm:chPref val="0"/>
          <dgm:bulletEnabled val="1"/>
        </dgm:presLayoutVars>
      </dgm:prSet>
      <dgm:spPr/>
    </dgm:pt>
    <dgm:pt modelId="{CA175055-A36F-4FA4-A283-4C3E86716DF8}" type="pres">
      <dgm:prSet presAssocID="{5E114CEE-90CA-4687-A28D-CC2D3EFBF8C2}" presName="desTx" presStyleLbl="alignAccFollowNode1" presStyleIdx="1" presStyleCnt="3">
        <dgm:presLayoutVars>
          <dgm:bulletEnabled val="1"/>
        </dgm:presLayoutVars>
      </dgm:prSet>
      <dgm:spPr/>
    </dgm:pt>
    <dgm:pt modelId="{3B9727E1-FFE4-4B89-A221-FC5BA97D1D06}" type="pres">
      <dgm:prSet presAssocID="{C3BDB19A-015C-4C16-8F09-750F4FD2D4F6}" presName="space" presStyleCnt="0"/>
      <dgm:spPr/>
    </dgm:pt>
    <dgm:pt modelId="{603CE74C-364B-45D4-8440-FD5812973207}" type="pres">
      <dgm:prSet presAssocID="{A14ECF76-E35F-4989-ACD4-D2CE763AD054}" presName="composite" presStyleCnt="0"/>
      <dgm:spPr/>
    </dgm:pt>
    <dgm:pt modelId="{87A66635-98B8-4486-AA77-3FE81B4BD1AA}" type="pres">
      <dgm:prSet presAssocID="{A14ECF76-E35F-4989-ACD4-D2CE763AD054}" presName="parTx" presStyleLbl="alignNode1" presStyleIdx="2" presStyleCnt="3">
        <dgm:presLayoutVars>
          <dgm:chMax val="0"/>
          <dgm:chPref val="0"/>
          <dgm:bulletEnabled val="1"/>
        </dgm:presLayoutVars>
      </dgm:prSet>
      <dgm:spPr/>
    </dgm:pt>
    <dgm:pt modelId="{22C94676-7EE7-4C6B-B68C-694C0FDDAB21}" type="pres">
      <dgm:prSet presAssocID="{A14ECF76-E35F-4989-ACD4-D2CE763AD054}" presName="desTx" presStyleLbl="alignAccFollowNode1" presStyleIdx="2" presStyleCnt="3">
        <dgm:presLayoutVars>
          <dgm:bulletEnabled val="1"/>
        </dgm:presLayoutVars>
      </dgm:prSet>
      <dgm:spPr/>
    </dgm:pt>
  </dgm:ptLst>
  <dgm:cxnLst>
    <dgm:cxn modelId="{CA2CD730-98E0-421D-8C58-7BFBF08B0E8A}" type="presOf" srcId="{A616CC50-CCB6-4050-9FDD-5D8F1706E271}" destId="{CA175055-A36F-4FA4-A283-4C3E86716DF8}" srcOrd="0" destOrd="0" presId="urn:microsoft.com/office/officeart/2005/8/layout/hList1"/>
    <dgm:cxn modelId="{32D7A23C-54DC-420F-B631-FC479FF61CEF}" type="presOf" srcId="{5E114CEE-90CA-4687-A28D-CC2D3EFBF8C2}" destId="{68AD8F65-0432-4D36-921A-ADBCC3A02AEB}" srcOrd="0" destOrd="0" presId="urn:microsoft.com/office/officeart/2005/8/layout/hList1"/>
    <dgm:cxn modelId="{82282563-951B-4EB6-8146-3DE24A844AD9}" type="presOf" srcId="{E9F9C87E-013F-494D-9D37-7C011E030094}" destId="{22C94676-7EE7-4C6B-B68C-694C0FDDAB21}" srcOrd="0" destOrd="0" presId="urn:microsoft.com/office/officeart/2005/8/layout/hList1"/>
    <dgm:cxn modelId="{249C527C-53D3-4D2E-983E-1C45B4C07C90}" srcId="{9DAF38AF-EAB7-449C-8DC9-F3898E623D60}" destId="{5E114CEE-90CA-4687-A28D-CC2D3EFBF8C2}" srcOrd="1" destOrd="0" parTransId="{C20EAEC1-A279-4DA8-B880-CE51FBCE9F23}" sibTransId="{C3BDB19A-015C-4C16-8F09-750F4FD2D4F6}"/>
    <dgm:cxn modelId="{06D9CB7D-4893-41F6-B65B-2C649C088152}" srcId="{BF274BFD-7A7D-4107-9C76-9F693C6C846F}" destId="{56DC2DAC-1FD8-49DF-A215-9C8D8B584F7F}" srcOrd="0" destOrd="0" parTransId="{EA75B185-80EA-45FF-A708-B1C3C70A9260}" sibTransId="{A2E41890-48E3-4629-BEAC-94ACADD1346B}"/>
    <dgm:cxn modelId="{4D549F93-50C8-4C5B-8E32-E62BFD6BE8CC}" srcId="{5E114CEE-90CA-4687-A28D-CC2D3EFBF8C2}" destId="{A616CC50-CCB6-4050-9FDD-5D8F1706E271}" srcOrd="0" destOrd="0" parTransId="{F0141E21-B518-4525-A2C8-0D76E9C0EDA3}" sibTransId="{E8F45C13-1AD5-4699-9B04-CADF78D08C9E}"/>
    <dgm:cxn modelId="{7D95A19C-5CAB-4819-B606-290EEFCA1F5C}" type="presOf" srcId="{BF274BFD-7A7D-4107-9C76-9F693C6C846F}" destId="{0134FB57-5014-414D-A9BC-26FE4152A6C0}" srcOrd="0" destOrd="0" presId="urn:microsoft.com/office/officeart/2005/8/layout/hList1"/>
    <dgm:cxn modelId="{9C2090AC-1F65-4384-8E11-CCEB42A18F8F}" srcId="{9DAF38AF-EAB7-449C-8DC9-F3898E623D60}" destId="{BF274BFD-7A7D-4107-9C76-9F693C6C846F}" srcOrd="0" destOrd="0" parTransId="{18D16253-37E2-444D-9010-C863A05F5A64}" sibTransId="{67289DC6-10AC-4A87-B06B-0E8B6DBAE13E}"/>
    <dgm:cxn modelId="{CA6981AE-8467-480C-A1F8-E28F06E1BF7C}" type="presOf" srcId="{9DAF38AF-EAB7-449C-8DC9-F3898E623D60}" destId="{5DF6CDC0-6653-4A5D-AD3B-AD0DEF48FB9F}" srcOrd="0" destOrd="0" presId="urn:microsoft.com/office/officeart/2005/8/layout/hList1"/>
    <dgm:cxn modelId="{9F1941D7-50FE-4212-9810-FA3932468B59}" srcId="{9DAF38AF-EAB7-449C-8DC9-F3898E623D60}" destId="{A14ECF76-E35F-4989-ACD4-D2CE763AD054}" srcOrd="2" destOrd="0" parTransId="{56E40A3E-887B-4411-BAA2-6C1D98F32E4F}" sibTransId="{42483338-95B0-450D-9B4D-39F73D08EE1D}"/>
    <dgm:cxn modelId="{AAF38EE3-3203-41C2-BA0F-1D2584F6C673}" type="presOf" srcId="{56DC2DAC-1FD8-49DF-A215-9C8D8B584F7F}" destId="{2FE3BD66-236A-4E4C-AD7A-07AC546233D9}" srcOrd="0" destOrd="0" presId="urn:microsoft.com/office/officeart/2005/8/layout/hList1"/>
    <dgm:cxn modelId="{40A50EE4-31FD-4C25-BC19-9F5EBEABBA80}" srcId="{A14ECF76-E35F-4989-ACD4-D2CE763AD054}" destId="{E9F9C87E-013F-494D-9D37-7C011E030094}" srcOrd="0" destOrd="0" parTransId="{A3077FE7-66FF-4ACE-8D92-4B7096A55568}" sibTransId="{C4191E5C-860D-4FE0-8E9C-830C4F5206B1}"/>
    <dgm:cxn modelId="{738B87FC-320E-4C51-8651-5AC189D6ED6E}" type="presOf" srcId="{A14ECF76-E35F-4989-ACD4-D2CE763AD054}" destId="{87A66635-98B8-4486-AA77-3FE81B4BD1AA}" srcOrd="0" destOrd="0" presId="urn:microsoft.com/office/officeart/2005/8/layout/hList1"/>
    <dgm:cxn modelId="{B2E8C852-6378-488D-9F38-20DF89E1F24C}" type="presParOf" srcId="{5DF6CDC0-6653-4A5D-AD3B-AD0DEF48FB9F}" destId="{8F1BC998-C267-4C5B-8858-C29A2325B8C1}" srcOrd="0" destOrd="0" presId="urn:microsoft.com/office/officeart/2005/8/layout/hList1"/>
    <dgm:cxn modelId="{E6CFE292-4EBF-463B-AADB-2D15B2A191D7}" type="presParOf" srcId="{8F1BC998-C267-4C5B-8858-C29A2325B8C1}" destId="{0134FB57-5014-414D-A9BC-26FE4152A6C0}" srcOrd="0" destOrd="0" presId="urn:microsoft.com/office/officeart/2005/8/layout/hList1"/>
    <dgm:cxn modelId="{724BECEE-09F0-4332-AA48-8E8D1195CF89}" type="presParOf" srcId="{8F1BC998-C267-4C5B-8858-C29A2325B8C1}" destId="{2FE3BD66-236A-4E4C-AD7A-07AC546233D9}" srcOrd="1" destOrd="0" presId="urn:microsoft.com/office/officeart/2005/8/layout/hList1"/>
    <dgm:cxn modelId="{D772D941-92B3-46BF-81B3-75EB143AE346}" type="presParOf" srcId="{5DF6CDC0-6653-4A5D-AD3B-AD0DEF48FB9F}" destId="{0087D592-B201-41FB-A82B-3EA9096A0AA7}" srcOrd="1" destOrd="0" presId="urn:microsoft.com/office/officeart/2005/8/layout/hList1"/>
    <dgm:cxn modelId="{D78CA208-98DB-4AA6-860B-CEF06E9C2B9C}" type="presParOf" srcId="{5DF6CDC0-6653-4A5D-AD3B-AD0DEF48FB9F}" destId="{C03B1722-59E7-48D7-AEED-41ECE22A4AFD}" srcOrd="2" destOrd="0" presId="urn:microsoft.com/office/officeart/2005/8/layout/hList1"/>
    <dgm:cxn modelId="{D2ACAE23-987D-4647-953F-D24D55C206B2}" type="presParOf" srcId="{C03B1722-59E7-48D7-AEED-41ECE22A4AFD}" destId="{68AD8F65-0432-4D36-921A-ADBCC3A02AEB}" srcOrd="0" destOrd="0" presId="urn:microsoft.com/office/officeart/2005/8/layout/hList1"/>
    <dgm:cxn modelId="{7EF3BD03-6C8C-436D-AC06-FEE769865D29}" type="presParOf" srcId="{C03B1722-59E7-48D7-AEED-41ECE22A4AFD}" destId="{CA175055-A36F-4FA4-A283-4C3E86716DF8}" srcOrd="1" destOrd="0" presId="urn:microsoft.com/office/officeart/2005/8/layout/hList1"/>
    <dgm:cxn modelId="{77301460-0631-4C35-9027-3B4605CC442C}" type="presParOf" srcId="{5DF6CDC0-6653-4A5D-AD3B-AD0DEF48FB9F}" destId="{3B9727E1-FFE4-4B89-A221-FC5BA97D1D06}" srcOrd="3" destOrd="0" presId="urn:microsoft.com/office/officeart/2005/8/layout/hList1"/>
    <dgm:cxn modelId="{DE368C61-AD39-4A69-B576-E552BFBB4A6E}" type="presParOf" srcId="{5DF6CDC0-6653-4A5D-AD3B-AD0DEF48FB9F}" destId="{603CE74C-364B-45D4-8440-FD5812973207}" srcOrd="4" destOrd="0" presId="urn:microsoft.com/office/officeart/2005/8/layout/hList1"/>
    <dgm:cxn modelId="{D5A2F74A-F87F-48A3-A3A5-46A44FEFAA93}" type="presParOf" srcId="{603CE74C-364B-45D4-8440-FD5812973207}" destId="{87A66635-98B8-4486-AA77-3FE81B4BD1AA}" srcOrd="0" destOrd="0" presId="urn:microsoft.com/office/officeart/2005/8/layout/hList1"/>
    <dgm:cxn modelId="{002E51BF-13DD-46DF-89A3-1B0FCCBBE12B}" type="presParOf" srcId="{603CE74C-364B-45D4-8440-FD5812973207}" destId="{22C94676-7EE7-4C6B-B68C-694C0FDDAB2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0DE4633-8FE7-4FDD-B321-AA64892F7FFA}" type="doc">
      <dgm:prSet loTypeId="urn:microsoft.com/office/officeart/2005/8/layout/list1" loCatId="list" qsTypeId="urn:microsoft.com/office/officeart/2005/8/quickstyle/simple1" qsCatId="simple" csTypeId="urn:microsoft.com/office/officeart/2005/8/colors/accent1_4" csCatId="accent1" phldr="1"/>
      <dgm:spPr/>
      <dgm:t>
        <a:bodyPr/>
        <a:lstStyle/>
        <a:p>
          <a:endParaRPr lang="en-US"/>
        </a:p>
      </dgm:t>
    </dgm:pt>
    <dgm:pt modelId="{39A20086-8917-47E6-BE40-9BB18A6B5DDF}">
      <dgm:prSet phldrT="[Text]"/>
      <dgm:spPr/>
      <dgm:t>
        <a:bodyPr/>
        <a:lstStyle/>
        <a:p>
          <a:r>
            <a:rPr lang="en-US" b="1">
              <a:latin typeface="Arial" panose="020B0604020202020204" pitchFamily="34" charset="0"/>
              <a:cs typeface="Arial" panose="020B0604020202020204" pitchFamily="34" charset="0"/>
            </a:rPr>
            <a:t>Need for planning &amp; energy assessment</a:t>
          </a:r>
        </a:p>
      </dgm:t>
    </dgm:pt>
    <dgm:pt modelId="{4A2BB2E2-B56B-4518-BE65-D9801EF4750D}" type="parTrans" cxnId="{0856A4BB-9DEC-46BB-9BC9-4FCB4C92D4D4}">
      <dgm:prSet/>
      <dgm:spPr/>
      <dgm:t>
        <a:bodyPr/>
        <a:lstStyle/>
        <a:p>
          <a:endParaRPr lang="en-US">
            <a:latin typeface="Arial" panose="020B0604020202020204" pitchFamily="34" charset="0"/>
            <a:cs typeface="Arial" panose="020B0604020202020204" pitchFamily="34" charset="0"/>
          </a:endParaRPr>
        </a:p>
      </dgm:t>
    </dgm:pt>
    <dgm:pt modelId="{A0EAACBD-0F03-4393-99CC-62B8B6AF2E46}" type="sibTrans" cxnId="{0856A4BB-9DEC-46BB-9BC9-4FCB4C92D4D4}">
      <dgm:prSet/>
      <dgm:spPr/>
      <dgm:t>
        <a:bodyPr/>
        <a:lstStyle/>
        <a:p>
          <a:endParaRPr lang="en-US">
            <a:latin typeface="Arial" panose="020B0604020202020204" pitchFamily="34" charset="0"/>
            <a:cs typeface="Arial" panose="020B0604020202020204" pitchFamily="34" charset="0"/>
          </a:endParaRPr>
        </a:p>
      </dgm:t>
    </dgm:pt>
    <dgm:pt modelId="{E6E46FE4-1DD4-4BEA-9A6F-9D6EAC02A107}">
      <dgm:prSet phldrT="[Text]"/>
      <dgm:spPr/>
      <dgm:t>
        <a:bodyPr/>
        <a:lstStyle/>
        <a:p>
          <a:r>
            <a:rPr lang="en-US" b="1">
              <a:latin typeface="Arial" panose="020B0604020202020204" pitchFamily="34" charset="0"/>
              <a:cs typeface="Arial" panose="020B0604020202020204" pitchFamily="34" charset="0"/>
            </a:rPr>
            <a:t>Team composition, capability, and experience</a:t>
          </a:r>
        </a:p>
      </dgm:t>
    </dgm:pt>
    <dgm:pt modelId="{C1A8286A-7CC1-43F8-85EB-D3BFAA3BE136}" type="parTrans" cxnId="{6A25BF87-2FD0-4CD6-BCAC-1615E515258B}">
      <dgm:prSet/>
      <dgm:spPr/>
      <dgm:t>
        <a:bodyPr/>
        <a:lstStyle/>
        <a:p>
          <a:endParaRPr lang="en-US">
            <a:latin typeface="Arial" panose="020B0604020202020204" pitchFamily="34" charset="0"/>
            <a:cs typeface="Arial" panose="020B0604020202020204" pitchFamily="34" charset="0"/>
          </a:endParaRPr>
        </a:p>
      </dgm:t>
    </dgm:pt>
    <dgm:pt modelId="{3180F493-9108-42C4-A225-0FA3EF74A88D}" type="sibTrans" cxnId="{6A25BF87-2FD0-4CD6-BCAC-1615E515258B}">
      <dgm:prSet/>
      <dgm:spPr/>
      <dgm:t>
        <a:bodyPr/>
        <a:lstStyle/>
        <a:p>
          <a:endParaRPr lang="en-US">
            <a:latin typeface="Arial" panose="020B0604020202020204" pitchFamily="34" charset="0"/>
            <a:cs typeface="Arial" panose="020B0604020202020204" pitchFamily="34" charset="0"/>
          </a:endParaRPr>
        </a:p>
      </dgm:t>
    </dgm:pt>
    <dgm:pt modelId="{173538BF-85A9-4529-91D1-2D6D044DA9AB}">
      <dgm:prSet phldrT="[Text]"/>
      <dgm:spPr/>
      <dgm:t>
        <a:bodyPr/>
        <a:lstStyle/>
        <a:p>
          <a:r>
            <a:rPr lang="en-US" b="1">
              <a:latin typeface="Arial" panose="020B0604020202020204" pitchFamily="34" charset="0"/>
              <a:cs typeface="Arial" panose="020B0604020202020204" pitchFamily="34" charset="0"/>
            </a:rPr>
            <a:t>Impact and replicability</a:t>
          </a:r>
        </a:p>
      </dgm:t>
    </dgm:pt>
    <dgm:pt modelId="{D358AC09-FA1F-466F-961C-8225E6F4E073}" type="parTrans" cxnId="{3825F9B9-5B42-48DE-AA88-106FF2D8AC92}">
      <dgm:prSet/>
      <dgm:spPr/>
      <dgm:t>
        <a:bodyPr/>
        <a:lstStyle/>
        <a:p>
          <a:endParaRPr lang="en-US">
            <a:latin typeface="Arial" panose="020B0604020202020204" pitchFamily="34" charset="0"/>
            <a:cs typeface="Arial" panose="020B0604020202020204" pitchFamily="34" charset="0"/>
          </a:endParaRPr>
        </a:p>
      </dgm:t>
    </dgm:pt>
    <dgm:pt modelId="{511973FD-EF19-48E3-A5DA-D278A8A8AE27}" type="sibTrans" cxnId="{3825F9B9-5B42-48DE-AA88-106FF2D8AC92}">
      <dgm:prSet/>
      <dgm:spPr/>
      <dgm:t>
        <a:bodyPr/>
        <a:lstStyle/>
        <a:p>
          <a:endParaRPr lang="en-US">
            <a:latin typeface="Arial" panose="020B0604020202020204" pitchFamily="34" charset="0"/>
            <a:cs typeface="Arial" panose="020B0604020202020204" pitchFamily="34" charset="0"/>
          </a:endParaRPr>
        </a:p>
      </dgm:t>
    </dgm:pt>
    <dgm:pt modelId="{193F5035-3F9B-4FCF-9263-0D60AE1C6456}">
      <dgm:prSet phldrT="[Text]"/>
      <dgm:spPr/>
      <dgm:t>
        <a:bodyPr/>
        <a:lstStyle/>
        <a:p>
          <a:r>
            <a:rPr lang="en-US">
              <a:latin typeface="Arial" panose="020B0604020202020204" pitchFamily="34" charset="0"/>
              <a:cs typeface="Arial" panose="020B0604020202020204" pitchFamily="34" charset="0"/>
            </a:rPr>
            <a:t>Facility &amp; community need</a:t>
          </a:r>
        </a:p>
      </dgm:t>
    </dgm:pt>
    <dgm:pt modelId="{926A2D41-0437-43A1-B178-3A7271F147B7}" type="parTrans" cxnId="{907EDE1F-062E-43DC-B4C0-513E6FB3FC9E}">
      <dgm:prSet/>
      <dgm:spPr/>
      <dgm:t>
        <a:bodyPr/>
        <a:lstStyle/>
        <a:p>
          <a:endParaRPr lang="en-US"/>
        </a:p>
      </dgm:t>
    </dgm:pt>
    <dgm:pt modelId="{B6B868CD-8BAB-4B5B-9E0D-7049537C7A4F}" type="sibTrans" cxnId="{907EDE1F-062E-43DC-B4C0-513E6FB3FC9E}">
      <dgm:prSet/>
      <dgm:spPr/>
      <dgm:t>
        <a:bodyPr/>
        <a:lstStyle/>
        <a:p>
          <a:endParaRPr lang="en-US"/>
        </a:p>
      </dgm:t>
    </dgm:pt>
    <dgm:pt modelId="{F5144BEF-5182-42DD-8A23-C19696BBBC5C}">
      <dgm:prSet phldrT="[Text]"/>
      <dgm:spPr/>
      <dgm:t>
        <a:bodyPr/>
        <a:lstStyle/>
        <a:p>
          <a:r>
            <a:rPr lang="en-US">
              <a:latin typeface="Arial" panose="020B0604020202020204" pitchFamily="34" charset="0"/>
              <a:cs typeface="Arial" panose="020B0604020202020204" pitchFamily="34" charset="0"/>
            </a:rPr>
            <a:t>Free and reduced-price lunch percentage per school/school facility</a:t>
          </a:r>
        </a:p>
      </dgm:t>
    </dgm:pt>
    <dgm:pt modelId="{92F05091-906B-45C1-8793-5ED56D0E7FC1}" type="parTrans" cxnId="{5C69BE6A-3310-4139-83C8-DA4D63768691}">
      <dgm:prSet/>
      <dgm:spPr/>
      <dgm:t>
        <a:bodyPr/>
        <a:lstStyle/>
        <a:p>
          <a:endParaRPr lang="en-US"/>
        </a:p>
      </dgm:t>
    </dgm:pt>
    <dgm:pt modelId="{3A691DA7-53A3-4335-ADB5-FE5D0A061A07}" type="sibTrans" cxnId="{5C69BE6A-3310-4139-83C8-DA4D63768691}">
      <dgm:prSet/>
      <dgm:spPr/>
      <dgm:t>
        <a:bodyPr/>
        <a:lstStyle/>
        <a:p>
          <a:endParaRPr lang="en-US"/>
        </a:p>
      </dgm:t>
    </dgm:pt>
    <dgm:pt modelId="{9F7FD363-58CB-4C1E-8231-AA3BC023B381}">
      <dgm:prSet phldrT="[Text]"/>
      <dgm:spPr/>
      <dgm:t>
        <a:bodyPr/>
        <a:lstStyle/>
        <a:p>
          <a:r>
            <a:rPr lang="en-US">
              <a:latin typeface="Arial" panose="020B0604020202020204" pitchFamily="34" charset="0"/>
              <a:cs typeface="Arial" panose="020B0604020202020204" pitchFamily="34" charset="0"/>
            </a:rPr>
            <a:t>A description of the capacity of the eligible entity to provide services and comprehensive support to make energy improvements</a:t>
          </a:r>
        </a:p>
      </dgm:t>
    </dgm:pt>
    <dgm:pt modelId="{D42DC405-8530-49AF-9655-390C57F4DC67}" type="parTrans" cxnId="{FFC2719B-CE88-4016-B8D8-077404DA1591}">
      <dgm:prSet/>
      <dgm:spPr/>
      <dgm:t>
        <a:bodyPr/>
        <a:lstStyle/>
        <a:p>
          <a:endParaRPr lang="en-US"/>
        </a:p>
      </dgm:t>
    </dgm:pt>
    <dgm:pt modelId="{FFCC3026-AB07-4B56-866B-B5F9250FAD55}" type="sibTrans" cxnId="{FFC2719B-CE88-4016-B8D8-077404DA1591}">
      <dgm:prSet/>
      <dgm:spPr/>
      <dgm:t>
        <a:bodyPr/>
        <a:lstStyle/>
        <a:p>
          <a:endParaRPr lang="en-US"/>
        </a:p>
      </dgm:t>
    </dgm:pt>
    <dgm:pt modelId="{DEFD49BB-67D3-44B4-B57F-908D386BE00F}">
      <dgm:prSet phldrT="[Text]"/>
      <dgm:spPr/>
      <dgm:t>
        <a:bodyPr/>
        <a:lstStyle/>
        <a:p>
          <a:r>
            <a:rPr lang="en-US" b="1">
              <a:latin typeface="Arial" panose="020B0604020202020204" pitchFamily="34" charset="0"/>
              <a:cs typeface="Arial" panose="020B0604020202020204" pitchFamily="34" charset="0"/>
            </a:rPr>
            <a:t>Implementation plan for Phase 2</a:t>
          </a:r>
        </a:p>
      </dgm:t>
    </dgm:pt>
    <dgm:pt modelId="{89610509-F671-4902-8A8F-4965B4B34ED9}" type="parTrans" cxnId="{C486DDDE-DABB-46B4-8566-A72D382627A3}">
      <dgm:prSet/>
      <dgm:spPr/>
      <dgm:t>
        <a:bodyPr/>
        <a:lstStyle/>
        <a:p>
          <a:endParaRPr lang="en-US"/>
        </a:p>
      </dgm:t>
    </dgm:pt>
    <dgm:pt modelId="{CDD42577-8711-4D0E-B935-976FBC067BC3}" type="sibTrans" cxnId="{C486DDDE-DABB-46B4-8566-A72D382627A3}">
      <dgm:prSet/>
      <dgm:spPr/>
      <dgm:t>
        <a:bodyPr/>
        <a:lstStyle/>
        <a:p>
          <a:endParaRPr lang="en-US"/>
        </a:p>
      </dgm:t>
    </dgm:pt>
    <dgm:pt modelId="{4AAE2F31-E2CD-44A2-8266-A4D5F96F955A}">
      <dgm:prSet phldrT="[Text]"/>
      <dgm:spPr/>
      <dgm:t>
        <a:bodyPr/>
        <a:lstStyle/>
        <a:p>
          <a:r>
            <a:rPr lang="en-US">
              <a:latin typeface="Arial" panose="020B0604020202020204" pitchFamily="34" charset="0"/>
              <a:cs typeface="Arial" panose="020B0604020202020204" pitchFamily="34" charset="0"/>
            </a:rPr>
            <a:t>A draft work plan of the intended achievements of the eligible entity at the school</a:t>
          </a:r>
        </a:p>
      </dgm:t>
    </dgm:pt>
    <dgm:pt modelId="{046C9071-C3E7-4278-AA99-1A55C1D99886}" type="parTrans" cxnId="{8A18851D-7A95-49E6-AD80-A91AC235A220}">
      <dgm:prSet/>
      <dgm:spPr/>
      <dgm:t>
        <a:bodyPr/>
        <a:lstStyle/>
        <a:p>
          <a:endParaRPr lang="en-US"/>
        </a:p>
      </dgm:t>
    </dgm:pt>
    <dgm:pt modelId="{1FBA5E23-3019-4989-9205-0488AF6078FD}" type="sibTrans" cxnId="{8A18851D-7A95-49E6-AD80-A91AC235A220}">
      <dgm:prSet/>
      <dgm:spPr/>
      <dgm:t>
        <a:bodyPr/>
        <a:lstStyle/>
        <a:p>
          <a:endParaRPr lang="en-US"/>
        </a:p>
      </dgm:t>
    </dgm:pt>
    <dgm:pt modelId="{787BC0BE-1626-4B7D-BB87-4502507FBDF3}">
      <dgm:prSet phldrT="[Text]"/>
      <dgm:spPr/>
      <dgm:t>
        <a:bodyPr/>
        <a:lstStyle/>
        <a:p>
          <a:r>
            <a:rPr lang="en-US">
              <a:latin typeface="Arial" panose="020B0604020202020204" pitchFamily="34" charset="0"/>
              <a:cs typeface="Arial" panose="020B0604020202020204" pitchFamily="34" charset="0"/>
            </a:rPr>
            <a:t>A description of the energy improvements the eligible entity would carry out at the school if the application were approved</a:t>
          </a:r>
        </a:p>
      </dgm:t>
    </dgm:pt>
    <dgm:pt modelId="{3D2672D4-B6A8-4036-8A40-43D118D16B91}" type="parTrans" cxnId="{EDDFB52E-A47D-4F0D-B892-3E561912405B}">
      <dgm:prSet/>
      <dgm:spPr/>
      <dgm:t>
        <a:bodyPr/>
        <a:lstStyle/>
        <a:p>
          <a:endParaRPr lang="en-US"/>
        </a:p>
      </dgm:t>
    </dgm:pt>
    <dgm:pt modelId="{0C787240-85EF-42EE-ADF9-B7A2BB2078C9}" type="sibTrans" cxnId="{EDDFB52E-A47D-4F0D-B892-3E561912405B}">
      <dgm:prSet/>
      <dgm:spPr/>
      <dgm:t>
        <a:bodyPr/>
        <a:lstStyle/>
        <a:p>
          <a:endParaRPr lang="en-US"/>
        </a:p>
      </dgm:t>
    </dgm:pt>
    <dgm:pt modelId="{CAE29F59-8B41-4C17-BEEE-747CA840E712}">
      <dgm:prSet phldrT="[Text]"/>
      <dgm:spPr/>
      <dgm:t>
        <a:bodyPr/>
        <a:lstStyle/>
        <a:p>
          <a:r>
            <a:rPr lang="en-US">
              <a:latin typeface="Arial" panose="020B0604020202020204" pitchFamily="34" charset="0"/>
              <a:cs typeface="Arial" panose="020B0604020202020204" pitchFamily="34" charset="0"/>
            </a:rPr>
            <a:t>An assessment of the expected needs of the eligible entity for operation and maintenance training funds, and a plan for use of those funds, if applicable</a:t>
          </a:r>
        </a:p>
      </dgm:t>
    </dgm:pt>
    <dgm:pt modelId="{05E96ECE-C963-44E3-9E07-C28DAFA64430}" type="parTrans" cxnId="{8A33A112-1FB6-488C-B9BA-35B740086D6E}">
      <dgm:prSet/>
      <dgm:spPr/>
      <dgm:t>
        <a:bodyPr/>
        <a:lstStyle/>
        <a:p>
          <a:endParaRPr lang="en-US"/>
        </a:p>
      </dgm:t>
    </dgm:pt>
    <dgm:pt modelId="{12AA9754-741A-440A-9190-EECD15D6EEA9}" type="sibTrans" cxnId="{8A33A112-1FB6-488C-B9BA-35B740086D6E}">
      <dgm:prSet/>
      <dgm:spPr/>
      <dgm:t>
        <a:bodyPr/>
        <a:lstStyle/>
        <a:p>
          <a:endParaRPr lang="en-US"/>
        </a:p>
      </dgm:t>
    </dgm:pt>
    <dgm:pt modelId="{6D031CC5-B715-4EC4-9648-66F9033920FD}">
      <dgm:prSet phldrT="[Text]"/>
      <dgm:spPr/>
      <dgm:t>
        <a:bodyPr/>
        <a:lstStyle/>
        <a:p>
          <a:r>
            <a:rPr lang="en-US">
              <a:latin typeface="Arial" panose="020B0604020202020204" pitchFamily="34" charset="0"/>
              <a:cs typeface="Arial" panose="020B0604020202020204" pitchFamily="34" charset="0"/>
            </a:rPr>
            <a:t>Strategic partnership and scalability</a:t>
          </a:r>
        </a:p>
      </dgm:t>
    </dgm:pt>
    <dgm:pt modelId="{A4ABFD39-8923-4BC9-AA84-5702CED067B0}" type="parTrans" cxnId="{AC84487E-FDD5-46C7-8B45-0A723AEFED21}">
      <dgm:prSet/>
      <dgm:spPr/>
      <dgm:t>
        <a:bodyPr/>
        <a:lstStyle/>
        <a:p>
          <a:endParaRPr lang="en-US"/>
        </a:p>
      </dgm:t>
    </dgm:pt>
    <dgm:pt modelId="{6B223874-7C31-4509-89CD-4A4939DF27CA}" type="sibTrans" cxnId="{AC84487E-FDD5-46C7-8B45-0A723AEFED21}">
      <dgm:prSet/>
      <dgm:spPr/>
      <dgm:t>
        <a:bodyPr/>
        <a:lstStyle/>
        <a:p>
          <a:endParaRPr lang="en-US"/>
        </a:p>
      </dgm:t>
    </dgm:pt>
    <dgm:pt modelId="{3CC9E587-FAC1-435D-8863-61E650B8E2AC}" type="pres">
      <dgm:prSet presAssocID="{80DE4633-8FE7-4FDD-B321-AA64892F7FFA}" presName="linear" presStyleCnt="0">
        <dgm:presLayoutVars>
          <dgm:dir/>
          <dgm:animLvl val="lvl"/>
          <dgm:resizeHandles val="exact"/>
        </dgm:presLayoutVars>
      </dgm:prSet>
      <dgm:spPr/>
    </dgm:pt>
    <dgm:pt modelId="{867BA47D-1161-4390-9359-472F0E06F276}" type="pres">
      <dgm:prSet presAssocID="{39A20086-8917-47E6-BE40-9BB18A6B5DDF}" presName="parentLin" presStyleCnt="0"/>
      <dgm:spPr/>
    </dgm:pt>
    <dgm:pt modelId="{2858817B-8D8B-4624-B778-12F7EA7D3749}" type="pres">
      <dgm:prSet presAssocID="{39A20086-8917-47E6-BE40-9BB18A6B5DDF}" presName="parentLeftMargin" presStyleLbl="node1" presStyleIdx="0" presStyleCnt="4"/>
      <dgm:spPr/>
    </dgm:pt>
    <dgm:pt modelId="{9365151B-25D4-47D9-BFB3-5B5C6BA46F8D}" type="pres">
      <dgm:prSet presAssocID="{39A20086-8917-47E6-BE40-9BB18A6B5DDF}" presName="parentText" presStyleLbl="node1" presStyleIdx="0" presStyleCnt="4">
        <dgm:presLayoutVars>
          <dgm:chMax val="0"/>
          <dgm:bulletEnabled val="1"/>
        </dgm:presLayoutVars>
      </dgm:prSet>
      <dgm:spPr/>
    </dgm:pt>
    <dgm:pt modelId="{881F5A8A-10BE-4F7B-A1FD-2AD1CB75AFA7}" type="pres">
      <dgm:prSet presAssocID="{39A20086-8917-47E6-BE40-9BB18A6B5DDF}" presName="negativeSpace" presStyleCnt="0"/>
      <dgm:spPr/>
    </dgm:pt>
    <dgm:pt modelId="{74E9241A-02FF-473F-9618-3E686616FE5F}" type="pres">
      <dgm:prSet presAssocID="{39A20086-8917-47E6-BE40-9BB18A6B5DDF}" presName="childText" presStyleLbl="conFgAcc1" presStyleIdx="0" presStyleCnt="4">
        <dgm:presLayoutVars>
          <dgm:bulletEnabled val="1"/>
        </dgm:presLayoutVars>
      </dgm:prSet>
      <dgm:spPr/>
    </dgm:pt>
    <dgm:pt modelId="{0362D2F9-3AD1-46D4-84CF-919249D5E98A}" type="pres">
      <dgm:prSet presAssocID="{A0EAACBD-0F03-4393-99CC-62B8B6AF2E46}" presName="spaceBetweenRectangles" presStyleCnt="0"/>
      <dgm:spPr/>
    </dgm:pt>
    <dgm:pt modelId="{1A230FA5-6A3D-48C4-903D-7B70F0E8E43F}" type="pres">
      <dgm:prSet presAssocID="{E6E46FE4-1DD4-4BEA-9A6F-9D6EAC02A107}" presName="parentLin" presStyleCnt="0"/>
      <dgm:spPr/>
    </dgm:pt>
    <dgm:pt modelId="{A5D85406-5B3A-45A8-9D8F-3154A8A8ECE1}" type="pres">
      <dgm:prSet presAssocID="{E6E46FE4-1DD4-4BEA-9A6F-9D6EAC02A107}" presName="parentLeftMargin" presStyleLbl="node1" presStyleIdx="0" presStyleCnt="4"/>
      <dgm:spPr/>
    </dgm:pt>
    <dgm:pt modelId="{2BD68198-13C2-4FC1-B4FF-46B00F127C87}" type="pres">
      <dgm:prSet presAssocID="{E6E46FE4-1DD4-4BEA-9A6F-9D6EAC02A107}" presName="parentText" presStyleLbl="node1" presStyleIdx="1" presStyleCnt="4">
        <dgm:presLayoutVars>
          <dgm:chMax val="0"/>
          <dgm:bulletEnabled val="1"/>
        </dgm:presLayoutVars>
      </dgm:prSet>
      <dgm:spPr/>
    </dgm:pt>
    <dgm:pt modelId="{E9D641A7-814B-4C6C-88D6-855E082AC8F1}" type="pres">
      <dgm:prSet presAssocID="{E6E46FE4-1DD4-4BEA-9A6F-9D6EAC02A107}" presName="negativeSpace" presStyleCnt="0"/>
      <dgm:spPr/>
    </dgm:pt>
    <dgm:pt modelId="{F49CBDBC-6FFF-4C67-95E6-7B1A0AB84393}" type="pres">
      <dgm:prSet presAssocID="{E6E46FE4-1DD4-4BEA-9A6F-9D6EAC02A107}" presName="childText" presStyleLbl="conFgAcc1" presStyleIdx="1" presStyleCnt="4">
        <dgm:presLayoutVars>
          <dgm:bulletEnabled val="1"/>
        </dgm:presLayoutVars>
      </dgm:prSet>
      <dgm:spPr/>
    </dgm:pt>
    <dgm:pt modelId="{05653922-FB37-45F0-8488-252AE7F925E5}" type="pres">
      <dgm:prSet presAssocID="{3180F493-9108-42C4-A225-0FA3EF74A88D}" presName="spaceBetweenRectangles" presStyleCnt="0"/>
      <dgm:spPr/>
    </dgm:pt>
    <dgm:pt modelId="{1D795B0E-3D67-4EE7-9E4C-9E0793CED125}" type="pres">
      <dgm:prSet presAssocID="{DEFD49BB-67D3-44B4-B57F-908D386BE00F}" presName="parentLin" presStyleCnt="0"/>
      <dgm:spPr/>
    </dgm:pt>
    <dgm:pt modelId="{445B083C-8A8D-49E5-9869-DEB6E5616070}" type="pres">
      <dgm:prSet presAssocID="{DEFD49BB-67D3-44B4-B57F-908D386BE00F}" presName="parentLeftMargin" presStyleLbl="node1" presStyleIdx="1" presStyleCnt="4"/>
      <dgm:spPr/>
    </dgm:pt>
    <dgm:pt modelId="{C76A45E8-F72C-4AB1-98DB-5F89D1FCB9B8}" type="pres">
      <dgm:prSet presAssocID="{DEFD49BB-67D3-44B4-B57F-908D386BE00F}" presName="parentText" presStyleLbl="node1" presStyleIdx="2" presStyleCnt="4">
        <dgm:presLayoutVars>
          <dgm:chMax val="0"/>
          <dgm:bulletEnabled val="1"/>
        </dgm:presLayoutVars>
      </dgm:prSet>
      <dgm:spPr/>
    </dgm:pt>
    <dgm:pt modelId="{9196A87E-9294-44E1-9092-222DCFBBBDCA}" type="pres">
      <dgm:prSet presAssocID="{DEFD49BB-67D3-44B4-B57F-908D386BE00F}" presName="negativeSpace" presStyleCnt="0"/>
      <dgm:spPr/>
    </dgm:pt>
    <dgm:pt modelId="{7E4E23B9-5122-4345-A1F7-29C627D035E3}" type="pres">
      <dgm:prSet presAssocID="{DEFD49BB-67D3-44B4-B57F-908D386BE00F}" presName="childText" presStyleLbl="conFgAcc1" presStyleIdx="2" presStyleCnt="4">
        <dgm:presLayoutVars>
          <dgm:bulletEnabled val="1"/>
        </dgm:presLayoutVars>
      </dgm:prSet>
      <dgm:spPr/>
    </dgm:pt>
    <dgm:pt modelId="{D1D226E8-D3E0-41A0-8B1E-6D86AFCB4F63}" type="pres">
      <dgm:prSet presAssocID="{CDD42577-8711-4D0E-B935-976FBC067BC3}" presName="spaceBetweenRectangles" presStyleCnt="0"/>
      <dgm:spPr/>
    </dgm:pt>
    <dgm:pt modelId="{240CE27E-FE5F-4D8B-8DC8-4C4F31BEE94A}" type="pres">
      <dgm:prSet presAssocID="{173538BF-85A9-4529-91D1-2D6D044DA9AB}" presName="parentLin" presStyleCnt="0"/>
      <dgm:spPr/>
    </dgm:pt>
    <dgm:pt modelId="{AA68375B-65B8-4308-9C5C-F6A7E33719F7}" type="pres">
      <dgm:prSet presAssocID="{173538BF-85A9-4529-91D1-2D6D044DA9AB}" presName="parentLeftMargin" presStyleLbl="node1" presStyleIdx="2" presStyleCnt="4"/>
      <dgm:spPr/>
    </dgm:pt>
    <dgm:pt modelId="{9374967F-6098-4A07-892F-8B31BF90A250}" type="pres">
      <dgm:prSet presAssocID="{173538BF-85A9-4529-91D1-2D6D044DA9AB}" presName="parentText" presStyleLbl="node1" presStyleIdx="3" presStyleCnt="4">
        <dgm:presLayoutVars>
          <dgm:chMax val="0"/>
          <dgm:bulletEnabled val="1"/>
        </dgm:presLayoutVars>
      </dgm:prSet>
      <dgm:spPr/>
    </dgm:pt>
    <dgm:pt modelId="{EB196E11-F644-40C3-9285-BFB4800739EA}" type="pres">
      <dgm:prSet presAssocID="{173538BF-85A9-4529-91D1-2D6D044DA9AB}" presName="negativeSpace" presStyleCnt="0"/>
      <dgm:spPr/>
    </dgm:pt>
    <dgm:pt modelId="{87D28F9A-D1C7-41F3-9385-E7FED0EECA0D}" type="pres">
      <dgm:prSet presAssocID="{173538BF-85A9-4529-91D1-2D6D044DA9AB}" presName="childText" presStyleLbl="conFgAcc1" presStyleIdx="3" presStyleCnt="4">
        <dgm:presLayoutVars>
          <dgm:bulletEnabled val="1"/>
        </dgm:presLayoutVars>
      </dgm:prSet>
      <dgm:spPr/>
    </dgm:pt>
  </dgm:ptLst>
  <dgm:cxnLst>
    <dgm:cxn modelId="{40D7A400-8FF1-444A-920F-407CDE8E7289}" type="presOf" srcId="{E6E46FE4-1DD4-4BEA-9A6F-9D6EAC02A107}" destId="{2BD68198-13C2-4FC1-B4FF-46B00F127C87}" srcOrd="1" destOrd="0" presId="urn:microsoft.com/office/officeart/2005/8/layout/list1"/>
    <dgm:cxn modelId="{60919208-EB93-49EF-808B-3E655848C277}" type="presOf" srcId="{80DE4633-8FE7-4FDD-B321-AA64892F7FFA}" destId="{3CC9E587-FAC1-435D-8863-61E650B8E2AC}" srcOrd="0" destOrd="0" presId="urn:microsoft.com/office/officeart/2005/8/layout/list1"/>
    <dgm:cxn modelId="{8A33A112-1FB6-488C-B9BA-35B740086D6E}" srcId="{DEFD49BB-67D3-44B4-B57F-908D386BE00F}" destId="{CAE29F59-8B41-4C17-BEEE-747CA840E712}" srcOrd="2" destOrd="0" parTransId="{05E96ECE-C963-44E3-9E07-C28DAFA64430}" sibTransId="{12AA9754-741A-440A-9190-EECD15D6EEA9}"/>
    <dgm:cxn modelId="{8A18851D-7A95-49E6-AD80-A91AC235A220}" srcId="{DEFD49BB-67D3-44B4-B57F-908D386BE00F}" destId="{4AAE2F31-E2CD-44A2-8266-A4D5F96F955A}" srcOrd="0" destOrd="0" parTransId="{046C9071-C3E7-4278-AA99-1A55C1D99886}" sibTransId="{1FBA5E23-3019-4989-9205-0488AF6078FD}"/>
    <dgm:cxn modelId="{907EDE1F-062E-43DC-B4C0-513E6FB3FC9E}" srcId="{39A20086-8917-47E6-BE40-9BB18A6B5DDF}" destId="{193F5035-3F9B-4FCF-9263-0D60AE1C6456}" srcOrd="0" destOrd="0" parTransId="{926A2D41-0437-43A1-B178-3A7271F147B7}" sibTransId="{B6B868CD-8BAB-4B5B-9E0D-7049537C7A4F}"/>
    <dgm:cxn modelId="{97F2CE24-1ED1-4D4F-82EA-2F0749FA2119}" type="presOf" srcId="{6D031CC5-B715-4EC4-9648-66F9033920FD}" destId="{87D28F9A-D1C7-41F3-9385-E7FED0EECA0D}" srcOrd="0" destOrd="0" presId="urn:microsoft.com/office/officeart/2005/8/layout/list1"/>
    <dgm:cxn modelId="{E17D2527-71C9-4A46-9F49-84E1C49602EA}" type="presOf" srcId="{DEFD49BB-67D3-44B4-B57F-908D386BE00F}" destId="{C76A45E8-F72C-4AB1-98DB-5F89D1FCB9B8}" srcOrd="1" destOrd="0" presId="urn:microsoft.com/office/officeart/2005/8/layout/list1"/>
    <dgm:cxn modelId="{EDDFB52E-A47D-4F0D-B892-3E561912405B}" srcId="{DEFD49BB-67D3-44B4-B57F-908D386BE00F}" destId="{787BC0BE-1626-4B7D-BB87-4502507FBDF3}" srcOrd="1" destOrd="0" parTransId="{3D2672D4-B6A8-4036-8A40-43D118D16B91}" sibTransId="{0C787240-85EF-42EE-ADF9-B7A2BB2078C9}"/>
    <dgm:cxn modelId="{7D2A5B61-CB3F-491F-9A97-B660F4D260F1}" type="presOf" srcId="{CAE29F59-8B41-4C17-BEEE-747CA840E712}" destId="{7E4E23B9-5122-4345-A1F7-29C627D035E3}" srcOrd="0" destOrd="2" presId="urn:microsoft.com/office/officeart/2005/8/layout/list1"/>
    <dgm:cxn modelId="{A567606A-D0D4-4E41-AA95-AADF8FD057C9}" type="presOf" srcId="{39A20086-8917-47E6-BE40-9BB18A6B5DDF}" destId="{9365151B-25D4-47D9-BFB3-5B5C6BA46F8D}" srcOrd="1" destOrd="0" presId="urn:microsoft.com/office/officeart/2005/8/layout/list1"/>
    <dgm:cxn modelId="{5C69BE6A-3310-4139-83C8-DA4D63768691}" srcId="{39A20086-8917-47E6-BE40-9BB18A6B5DDF}" destId="{F5144BEF-5182-42DD-8A23-C19696BBBC5C}" srcOrd="1" destOrd="0" parTransId="{92F05091-906B-45C1-8793-5ED56D0E7FC1}" sibTransId="{3A691DA7-53A3-4335-ADB5-FE5D0A061A07}"/>
    <dgm:cxn modelId="{AF18044C-925A-4014-8803-D7EFBBF4DE29}" type="presOf" srcId="{39A20086-8917-47E6-BE40-9BB18A6B5DDF}" destId="{2858817B-8D8B-4624-B778-12F7EA7D3749}" srcOrd="0" destOrd="0" presId="urn:microsoft.com/office/officeart/2005/8/layout/list1"/>
    <dgm:cxn modelId="{AC84487E-FDD5-46C7-8B45-0A723AEFED21}" srcId="{173538BF-85A9-4529-91D1-2D6D044DA9AB}" destId="{6D031CC5-B715-4EC4-9648-66F9033920FD}" srcOrd="0" destOrd="0" parTransId="{A4ABFD39-8923-4BC9-AA84-5702CED067B0}" sibTransId="{6B223874-7C31-4509-89CD-4A4939DF27CA}"/>
    <dgm:cxn modelId="{6A25BF87-2FD0-4CD6-BCAC-1615E515258B}" srcId="{80DE4633-8FE7-4FDD-B321-AA64892F7FFA}" destId="{E6E46FE4-1DD4-4BEA-9A6F-9D6EAC02A107}" srcOrd="1" destOrd="0" parTransId="{C1A8286A-7CC1-43F8-85EB-D3BFAA3BE136}" sibTransId="{3180F493-9108-42C4-A225-0FA3EF74A88D}"/>
    <dgm:cxn modelId="{092EC696-AE92-4468-927A-D8FD76A9A6DD}" type="presOf" srcId="{787BC0BE-1626-4B7D-BB87-4502507FBDF3}" destId="{7E4E23B9-5122-4345-A1F7-29C627D035E3}" srcOrd="0" destOrd="1" presId="urn:microsoft.com/office/officeart/2005/8/layout/list1"/>
    <dgm:cxn modelId="{FFC2719B-CE88-4016-B8D8-077404DA1591}" srcId="{E6E46FE4-1DD4-4BEA-9A6F-9D6EAC02A107}" destId="{9F7FD363-58CB-4C1E-8231-AA3BC023B381}" srcOrd="0" destOrd="0" parTransId="{D42DC405-8530-49AF-9655-390C57F4DC67}" sibTransId="{FFCC3026-AB07-4B56-866B-B5F9250FAD55}"/>
    <dgm:cxn modelId="{37D1429F-1A4C-4D4B-89E4-74C3441599C4}" type="presOf" srcId="{173538BF-85A9-4529-91D1-2D6D044DA9AB}" destId="{9374967F-6098-4A07-892F-8B31BF90A250}" srcOrd="1" destOrd="0" presId="urn:microsoft.com/office/officeart/2005/8/layout/list1"/>
    <dgm:cxn modelId="{3825F9B9-5B42-48DE-AA88-106FF2D8AC92}" srcId="{80DE4633-8FE7-4FDD-B321-AA64892F7FFA}" destId="{173538BF-85A9-4529-91D1-2D6D044DA9AB}" srcOrd="3" destOrd="0" parTransId="{D358AC09-FA1F-466F-961C-8225E6F4E073}" sibTransId="{511973FD-EF19-48E3-A5DA-D278A8A8AE27}"/>
    <dgm:cxn modelId="{0856A4BB-9DEC-46BB-9BC9-4FCB4C92D4D4}" srcId="{80DE4633-8FE7-4FDD-B321-AA64892F7FFA}" destId="{39A20086-8917-47E6-BE40-9BB18A6B5DDF}" srcOrd="0" destOrd="0" parTransId="{4A2BB2E2-B56B-4518-BE65-D9801EF4750D}" sibTransId="{A0EAACBD-0F03-4393-99CC-62B8B6AF2E46}"/>
    <dgm:cxn modelId="{EA2780BE-CF56-4456-A766-9FB6B3DC274E}" type="presOf" srcId="{E6E46FE4-1DD4-4BEA-9A6F-9D6EAC02A107}" destId="{A5D85406-5B3A-45A8-9D8F-3154A8A8ECE1}" srcOrd="0" destOrd="0" presId="urn:microsoft.com/office/officeart/2005/8/layout/list1"/>
    <dgm:cxn modelId="{24AA47C4-F744-4E68-8F1F-DB827834F1E1}" type="presOf" srcId="{9F7FD363-58CB-4C1E-8231-AA3BC023B381}" destId="{F49CBDBC-6FFF-4C67-95E6-7B1A0AB84393}" srcOrd="0" destOrd="0" presId="urn:microsoft.com/office/officeart/2005/8/layout/list1"/>
    <dgm:cxn modelId="{A2AA20C8-44A0-4638-A618-5809D7662C1C}" type="presOf" srcId="{173538BF-85A9-4529-91D1-2D6D044DA9AB}" destId="{AA68375B-65B8-4308-9C5C-F6A7E33719F7}" srcOrd="0" destOrd="0" presId="urn:microsoft.com/office/officeart/2005/8/layout/list1"/>
    <dgm:cxn modelId="{8B4453CE-FC3A-4A5A-8326-A21DC9E343B5}" type="presOf" srcId="{4AAE2F31-E2CD-44A2-8266-A4D5F96F955A}" destId="{7E4E23B9-5122-4345-A1F7-29C627D035E3}" srcOrd="0" destOrd="0" presId="urn:microsoft.com/office/officeart/2005/8/layout/list1"/>
    <dgm:cxn modelId="{C486DDDE-DABB-46B4-8566-A72D382627A3}" srcId="{80DE4633-8FE7-4FDD-B321-AA64892F7FFA}" destId="{DEFD49BB-67D3-44B4-B57F-908D386BE00F}" srcOrd="2" destOrd="0" parTransId="{89610509-F671-4902-8A8F-4965B4B34ED9}" sibTransId="{CDD42577-8711-4D0E-B935-976FBC067BC3}"/>
    <dgm:cxn modelId="{E884DAE7-3876-47D6-9D5F-E2930F21AD8F}" type="presOf" srcId="{193F5035-3F9B-4FCF-9263-0D60AE1C6456}" destId="{74E9241A-02FF-473F-9618-3E686616FE5F}" srcOrd="0" destOrd="0" presId="urn:microsoft.com/office/officeart/2005/8/layout/list1"/>
    <dgm:cxn modelId="{392C4CF2-C76A-4F59-9D79-E7046E19F7B5}" type="presOf" srcId="{F5144BEF-5182-42DD-8A23-C19696BBBC5C}" destId="{74E9241A-02FF-473F-9618-3E686616FE5F}" srcOrd="0" destOrd="1" presId="urn:microsoft.com/office/officeart/2005/8/layout/list1"/>
    <dgm:cxn modelId="{E7EC27FC-F9B3-4388-B41F-864EA95725E8}" type="presOf" srcId="{DEFD49BB-67D3-44B4-B57F-908D386BE00F}" destId="{445B083C-8A8D-49E5-9869-DEB6E5616070}" srcOrd="0" destOrd="0" presId="urn:microsoft.com/office/officeart/2005/8/layout/list1"/>
    <dgm:cxn modelId="{C6CF54FB-040B-4A37-815D-C650EF229D73}" type="presParOf" srcId="{3CC9E587-FAC1-435D-8863-61E650B8E2AC}" destId="{867BA47D-1161-4390-9359-472F0E06F276}" srcOrd="0" destOrd="0" presId="urn:microsoft.com/office/officeart/2005/8/layout/list1"/>
    <dgm:cxn modelId="{889D56FD-94F1-418F-802E-1F97178D4BA8}" type="presParOf" srcId="{867BA47D-1161-4390-9359-472F0E06F276}" destId="{2858817B-8D8B-4624-B778-12F7EA7D3749}" srcOrd="0" destOrd="0" presId="urn:microsoft.com/office/officeart/2005/8/layout/list1"/>
    <dgm:cxn modelId="{C6311D5F-FDB8-44B7-A525-97ABBE6D4173}" type="presParOf" srcId="{867BA47D-1161-4390-9359-472F0E06F276}" destId="{9365151B-25D4-47D9-BFB3-5B5C6BA46F8D}" srcOrd="1" destOrd="0" presId="urn:microsoft.com/office/officeart/2005/8/layout/list1"/>
    <dgm:cxn modelId="{55FF23E1-8916-4E05-A11B-EBD04F10DF2B}" type="presParOf" srcId="{3CC9E587-FAC1-435D-8863-61E650B8E2AC}" destId="{881F5A8A-10BE-4F7B-A1FD-2AD1CB75AFA7}" srcOrd="1" destOrd="0" presId="urn:microsoft.com/office/officeart/2005/8/layout/list1"/>
    <dgm:cxn modelId="{E560FCA9-10D5-4753-B597-816DD4DD8BAA}" type="presParOf" srcId="{3CC9E587-FAC1-435D-8863-61E650B8E2AC}" destId="{74E9241A-02FF-473F-9618-3E686616FE5F}" srcOrd="2" destOrd="0" presId="urn:microsoft.com/office/officeart/2005/8/layout/list1"/>
    <dgm:cxn modelId="{D9C8C0C2-06E1-4C84-9A77-5DE5D0007734}" type="presParOf" srcId="{3CC9E587-FAC1-435D-8863-61E650B8E2AC}" destId="{0362D2F9-3AD1-46D4-84CF-919249D5E98A}" srcOrd="3" destOrd="0" presId="urn:microsoft.com/office/officeart/2005/8/layout/list1"/>
    <dgm:cxn modelId="{CF4387E3-5014-48DD-AA08-41CD6C558D50}" type="presParOf" srcId="{3CC9E587-FAC1-435D-8863-61E650B8E2AC}" destId="{1A230FA5-6A3D-48C4-903D-7B70F0E8E43F}" srcOrd="4" destOrd="0" presId="urn:microsoft.com/office/officeart/2005/8/layout/list1"/>
    <dgm:cxn modelId="{DDD8006D-14CE-44C7-B50F-581253BAFBA8}" type="presParOf" srcId="{1A230FA5-6A3D-48C4-903D-7B70F0E8E43F}" destId="{A5D85406-5B3A-45A8-9D8F-3154A8A8ECE1}" srcOrd="0" destOrd="0" presId="urn:microsoft.com/office/officeart/2005/8/layout/list1"/>
    <dgm:cxn modelId="{29CE1CAB-91A1-4AE9-81C2-F410DD9D701C}" type="presParOf" srcId="{1A230FA5-6A3D-48C4-903D-7B70F0E8E43F}" destId="{2BD68198-13C2-4FC1-B4FF-46B00F127C87}" srcOrd="1" destOrd="0" presId="urn:microsoft.com/office/officeart/2005/8/layout/list1"/>
    <dgm:cxn modelId="{B843DC72-E89E-4C7E-9A5B-233E4FAA4DBD}" type="presParOf" srcId="{3CC9E587-FAC1-435D-8863-61E650B8E2AC}" destId="{E9D641A7-814B-4C6C-88D6-855E082AC8F1}" srcOrd="5" destOrd="0" presId="urn:microsoft.com/office/officeart/2005/8/layout/list1"/>
    <dgm:cxn modelId="{4556DD30-FE2F-46E0-9DFF-7E9F056BA26A}" type="presParOf" srcId="{3CC9E587-FAC1-435D-8863-61E650B8E2AC}" destId="{F49CBDBC-6FFF-4C67-95E6-7B1A0AB84393}" srcOrd="6" destOrd="0" presId="urn:microsoft.com/office/officeart/2005/8/layout/list1"/>
    <dgm:cxn modelId="{28A9CC6F-5768-42D2-974C-5465778DF161}" type="presParOf" srcId="{3CC9E587-FAC1-435D-8863-61E650B8E2AC}" destId="{05653922-FB37-45F0-8488-252AE7F925E5}" srcOrd="7" destOrd="0" presId="urn:microsoft.com/office/officeart/2005/8/layout/list1"/>
    <dgm:cxn modelId="{51BB048B-3918-40D4-A46F-DA548D8E6EC6}" type="presParOf" srcId="{3CC9E587-FAC1-435D-8863-61E650B8E2AC}" destId="{1D795B0E-3D67-4EE7-9E4C-9E0793CED125}" srcOrd="8" destOrd="0" presId="urn:microsoft.com/office/officeart/2005/8/layout/list1"/>
    <dgm:cxn modelId="{C401B480-ADE1-4243-8D00-B7BBBAAE4C97}" type="presParOf" srcId="{1D795B0E-3D67-4EE7-9E4C-9E0793CED125}" destId="{445B083C-8A8D-49E5-9869-DEB6E5616070}" srcOrd="0" destOrd="0" presId="urn:microsoft.com/office/officeart/2005/8/layout/list1"/>
    <dgm:cxn modelId="{1D3FACF5-2C40-4D2F-A3EC-00639AF2DA9B}" type="presParOf" srcId="{1D795B0E-3D67-4EE7-9E4C-9E0793CED125}" destId="{C76A45E8-F72C-4AB1-98DB-5F89D1FCB9B8}" srcOrd="1" destOrd="0" presId="urn:microsoft.com/office/officeart/2005/8/layout/list1"/>
    <dgm:cxn modelId="{91E463C7-FA83-40E9-B40C-64BFBE5BF891}" type="presParOf" srcId="{3CC9E587-FAC1-435D-8863-61E650B8E2AC}" destId="{9196A87E-9294-44E1-9092-222DCFBBBDCA}" srcOrd="9" destOrd="0" presId="urn:microsoft.com/office/officeart/2005/8/layout/list1"/>
    <dgm:cxn modelId="{AD97D0C8-47C5-49AF-B1B8-9B26623DD5AE}" type="presParOf" srcId="{3CC9E587-FAC1-435D-8863-61E650B8E2AC}" destId="{7E4E23B9-5122-4345-A1F7-29C627D035E3}" srcOrd="10" destOrd="0" presId="urn:microsoft.com/office/officeart/2005/8/layout/list1"/>
    <dgm:cxn modelId="{5E15B918-5957-4253-A4DA-D4C294D2D465}" type="presParOf" srcId="{3CC9E587-FAC1-435D-8863-61E650B8E2AC}" destId="{D1D226E8-D3E0-41A0-8B1E-6D86AFCB4F63}" srcOrd="11" destOrd="0" presId="urn:microsoft.com/office/officeart/2005/8/layout/list1"/>
    <dgm:cxn modelId="{F75F886A-868B-410C-B352-579BD1403E88}" type="presParOf" srcId="{3CC9E587-FAC1-435D-8863-61E650B8E2AC}" destId="{240CE27E-FE5F-4D8B-8DC8-4C4F31BEE94A}" srcOrd="12" destOrd="0" presId="urn:microsoft.com/office/officeart/2005/8/layout/list1"/>
    <dgm:cxn modelId="{1A27D2C7-B524-4A28-B9F5-5C27E11C10D1}" type="presParOf" srcId="{240CE27E-FE5F-4D8B-8DC8-4C4F31BEE94A}" destId="{AA68375B-65B8-4308-9C5C-F6A7E33719F7}" srcOrd="0" destOrd="0" presId="urn:microsoft.com/office/officeart/2005/8/layout/list1"/>
    <dgm:cxn modelId="{D877CB7A-1D61-49CA-8980-748C53C6DF12}" type="presParOf" srcId="{240CE27E-FE5F-4D8B-8DC8-4C4F31BEE94A}" destId="{9374967F-6098-4A07-892F-8B31BF90A250}" srcOrd="1" destOrd="0" presId="urn:microsoft.com/office/officeart/2005/8/layout/list1"/>
    <dgm:cxn modelId="{9BD693B3-6071-470C-AAE6-A0CA77A131DD}" type="presParOf" srcId="{3CC9E587-FAC1-435D-8863-61E650B8E2AC}" destId="{EB196E11-F644-40C3-9285-BFB4800739EA}" srcOrd="13" destOrd="0" presId="urn:microsoft.com/office/officeart/2005/8/layout/list1"/>
    <dgm:cxn modelId="{CD7705F7-EDD0-4FFF-8CE8-82E603778B7A}" type="presParOf" srcId="{3CC9E587-FAC1-435D-8863-61E650B8E2AC}" destId="{87D28F9A-D1C7-41F3-9385-E7FED0EECA0D}"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09D511-C070-4E61-889D-2504C749A4C1}">
      <dsp:nvSpPr>
        <dsp:cNvPr id="0" name=""/>
        <dsp:cNvSpPr/>
      </dsp:nvSpPr>
      <dsp:spPr>
        <a:xfrm>
          <a:off x="-6125176" y="-937410"/>
          <a:ext cx="7293488" cy="7293488"/>
        </a:xfrm>
        <a:prstGeom prst="blockArc">
          <a:avLst>
            <a:gd name="adj1" fmla="val 18900000"/>
            <a:gd name="adj2" fmla="val 2700000"/>
            <a:gd name="adj3" fmla="val 296"/>
          </a:avLst>
        </a:pr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6044FD7-D30C-4184-AB4B-DE9AF6F68E12}">
      <dsp:nvSpPr>
        <dsp:cNvPr id="0" name=""/>
        <dsp:cNvSpPr/>
      </dsp:nvSpPr>
      <dsp:spPr>
        <a:xfrm>
          <a:off x="786021" y="541866"/>
          <a:ext cx="7813573" cy="1083733"/>
        </a:xfrm>
        <a:prstGeom prst="rect">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60213"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solidFill>
                <a:schemeClr val="tx1"/>
              </a:solidFill>
              <a:latin typeface="Arial"/>
              <a:cs typeface="Arial"/>
            </a:rPr>
            <a:t>Introduction to 2024 Renew America’s Schools Prize</a:t>
          </a:r>
        </a:p>
      </dsp:txBody>
      <dsp:txXfrm>
        <a:off x="786021" y="541866"/>
        <a:ext cx="7813573" cy="1083733"/>
      </dsp:txXfrm>
    </dsp:sp>
    <dsp:sp modelId="{2195155B-18D8-4A2C-AACF-25AA3BD95989}">
      <dsp:nvSpPr>
        <dsp:cNvPr id="0" name=""/>
        <dsp:cNvSpPr/>
      </dsp:nvSpPr>
      <dsp:spPr>
        <a:xfrm>
          <a:off x="74777" y="406400"/>
          <a:ext cx="1354666" cy="1354666"/>
        </a:xfrm>
        <a:prstGeom prst="ellipse">
          <a:avLst/>
        </a:prstGeom>
        <a:solidFill>
          <a:schemeClr val="lt1">
            <a:hueOff val="0"/>
            <a:satOff val="0"/>
            <a:lumOff val="0"/>
            <a:alphaOff val="0"/>
          </a:schemeClr>
        </a:solidFill>
        <a:ln w="6350" cap="flat" cmpd="sng" algn="ctr">
          <a:solidFill>
            <a:schemeClr val="accent1">
              <a:shade val="50000"/>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0C839F3-3C22-461C-965A-36CE09B245C5}">
      <dsp:nvSpPr>
        <dsp:cNvPr id="0" name=""/>
        <dsp:cNvSpPr/>
      </dsp:nvSpPr>
      <dsp:spPr>
        <a:xfrm>
          <a:off x="1146048" y="2167466"/>
          <a:ext cx="7419636" cy="1083733"/>
        </a:xfrm>
        <a:prstGeom prst="rect">
          <a:avLst/>
        </a:prstGeom>
        <a:gradFill rotWithShape="0">
          <a:gsLst>
            <a:gs pos="0">
              <a:schemeClr val="accent1">
                <a:shade val="50000"/>
                <a:hueOff val="-32820"/>
                <a:satOff val="-5075"/>
                <a:lumOff val="27879"/>
                <a:alphaOff val="0"/>
                <a:satMod val="103000"/>
                <a:lumMod val="102000"/>
                <a:tint val="94000"/>
              </a:schemeClr>
            </a:gs>
            <a:gs pos="50000">
              <a:schemeClr val="accent1">
                <a:shade val="50000"/>
                <a:hueOff val="-32820"/>
                <a:satOff val="-5075"/>
                <a:lumOff val="27879"/>
                <a:alphaOff val="0"/>
                <a:satMod val="110000"/>
                <a:lumMod val="100000"/>
                <a:shade val="100000"/>
              </a:schemeClr>
            </a:gs>
            <a:gs pos="100000">
              <a:schemeClr val="accent1">
                <a:shade val="50000"/>
                <a:hueOff val="-32820"/>
                <a:satOff val="-5075"/>
                <a:lumOff val="2787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60213"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solidFill>
                <a:schemeClr val="tx1"/>
              </a:solidFill>
              <a:latin typeface="Arial"/>
              <a:cs typeface="Arial"/>
            </a:rPr>
            <a:t>Details on the Prize application</a:t>
          </a:r>
        </a:p>
      </dsp:txBody>
      <dsp:txXfrm>
        <a:off x="1146048" y="2167466"/>
        <a:ext cx="7419636" cy="1083733"/>
      </dsp:txXfrm>
    </dsp:sp>
    <dsp:sp modelId="{5C480E72-8BEE-465A-A2C8-6A67770A5542}">
      <dsp:nvSpPr>
        <dsp:cNvPr id="0" name=""/>
        <dsp:cNvSpPr/>
      </dsp:nvSpPr>
      <dsp:spPr>
        <a:xfrm>
          <a:off x="468714" y="2032000"/>
          <a:ext cx="1354666" cy="1354666"/>
        </a:xfrm>
        <a:prstGeom prst="ellipse">
          <a:avLst/>
        </a:prstGeom>
        <a:solidFill>
          <a:schemeClr val="lt1">
            <a:hueOff val="0"/>
            <a:satOff val="0"/>
            <a:lumOff val="0"/>
            <a:alphaOff val="0"/>
          </a:schemeClr>
        </a:solidFill>
        <a:ln w="6350" cap="flat" cmpd="sng" algn="ctr">
          <a:solidFill>
            <a:schemeClr val="accent1">
              <a:shade val="50000"/>
              <a:hueOff val="-32820"/>
              <a:satOff val="-5075"/>
              <a:lumOff val="27879"/>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5F96F73-539B-4AD2-B2C6-AEC8678836D2}">
      <dsp:nvSpPr>
        <dsp:cNvPr id="0" name=""/>
        <dsp:cNvSpPr/>
      </dsp:nvSpPr>
      <dsp:spPr>
        <a:xfrm>
          <a:off x="752110" y="3793066"/>
          <a:ext cx="7813573" cy="1083733"/>
        </a:xfrm>
        <a:prstGeom prst="rect">
          <a:avLst/>
        </a:prstGeom>
        <a:gradFill rotWithShape="0">
          <a:gsLst>
            <a:gs pos="0">
              <a:schemeClr val="accent1">
                <a:shade val="50000"/>
                <a:hueOff val="-32820"/>
                <a:satOff val="-5075"/>
                <a:lumOff val="27879"/>
                <a:alphaOff val="0"/>
                <a:satMod val="103000"/>
                <a:lumMod val="102000"/>
                <a:tint val="94000"/>
              </a:schemeClr>
            </a:gs>
            <a:gs pos="50000">
              <a:schemeClr val="accent1">
                <a:shade val="50000"/>
                <a:hueOff val="-32820"/>
                <a:satOff val="-5075"/>
                <a:lumOff val="27879"/>
                <a:alphaOff val="0"/>
                <a:satMod val="110000"/>
                <a:lumMod val="100000"/>
                <a:shade val="100000"/>
              </a:schemeClr>
            </a:gs>
            <a:gs pos="100000">
              <a:schemeClr val="accent1">
                <a:shade val="50000"/>
                <a:hueOff val="-32820"/>
                <a:satOff val="-5075"/>
                <a:lumOff val="2787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60213"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solidFill>
                <a:schemeClr val="tx1"/>
              </a:solidFill>
              <a:latin typeface="Arial"/>
              <a:cs typeface="Arial"/>
            </a:rPr>
            <a:t>WVOE application process</a:t>
          </a:r>
        </a:p>
      </dsp:txBody>
      <dsp:txXfrm>
        <a:off x="752110" y="3793066"/>
        <a:ext cx="7813573" cy="1083733"/>
      </dsp:txXfrm>
    </dsp:sp>
    <dsp:sp modelId="{7196504D-595E-4C06-9C1F-579420091A55}">
      <dsp:nvSpPr>
        <dsp:cNvPr id="0" name=""/>
        <dsp:cNvSpPr/>
      </dsp:nvSpPr>
      <dsp:spPr>
        <a:xfrm>
          <a:off x="74777" y="3657600"/>
          <a:ext cx="1354666" cy="1354666"/>
        </a:xfrm>
        <a:prstGeom prst="ellipse">
          <a:avLst/>
        </a:prstGeom>
        <a:solidFill>
          <a:schemeClr val="lt1">
            <a:hueOff val="0"/>
            <a:satOff val="0"/>
            <a:lumOff val="0"/>
            <a:alphaOff val="0"/>
          </a:schemeClr>
        </a:solidFill>
        <a:ln w="6350" cap="flat" cmpd="sng" algn="ctr">
          <a:solidFill>
            <a:schemeClr val="accent1">
              <a:shade val="50000"/>
              <a:hueOff val="-32820"/>
              <a:satOff val="-5075"/>
              <a:lumOff val="27879"/>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5F406-C71E-4C06-AC08-57A5A643F252}">
      <dsp:nvSpPr>
        <dsp:cNvPr id="0" name=""/>
        <dsp:cNvSpPr/>
      </dsp:nvSpPr>
      <dsp:spPr>
        <a:xfrm rot="16200000">
          <a:off x="-416724" y="417702"/>
          <a:ext cx="3378730" cy="2543325"/>
        </a:xfrm>
        <a:prstGeom prst="flowChartManualOperation">
          <a:avLst/>
        </a:prstGeom>
        <a:gradFill flip="none" rotWithShape="0">
          <a:gsLst>
            <a:gs pos="0">
              <a:srgbClr val="008A97">
                <a:shade val="30000"/>
                <a:satMod val="115000"/>
              </a:srgbClr>
            </a:gs>
            <a:gs pos="50000">
              <a:srgbClr val="008A97">
                <a:shade val="67500"/>
                <a:satMod val="115000"/>
              </a:srgbClr>
            </a:gs>
            <a:gs pos="100000">
              <a:srgbClr val="008A97">
                <a:shade val="100000"/>
                <a:satMod val="115000"/>
              </a:srgbClr>
            </a:gs>
          </a:gsLst>
          <a:path path="circle">
            <a:fillToRect l="50000" t="50000" r="50000" b="50000"/>
          </a:path>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indent="0" algn="ctr" defTabSz="711200">
            <a:lnSpc>
              <a:spcPct val="90000"/>
            </a:lnSpc>
            <a:spcBef>
              <a:spcPct val="0"/>
            </a:spcBef>
            <a:spcAft>
              <a:spcPct val="35000"/>
            </a:spcAft>
            <a:buNone/>
          </a:pPr>
          <a:r>
            <a:rPr lang="en-US" sz="1600" b="1" kern="1200">
              <a:latin typeface="Arial"/>
              <a:cs typeface="Arial"/>
            </a:rPr>
            <a:t>Repairs, renovations, or installations </a:t>
          </a:r>
          <a:r>
            <a:rPr lang="en-US" sz="1400" b="0" kern="1200">
              <a:latin typeface="Arial"/>
              <a:cs typeface="Arial"/>
            </a:rPr>
            <a:t>to the facility envelope, air conditioning system, ventilation system, heating system, domestic hot water heating system, compressed air system, distribution system, lighting system, power system, and/or controls of a building.</a:t>
          </a:r>
          <a:endParaRPr lang="en-US" sz="1400" b="1" kern="1200">
            <a:latin typeface="Arial"/>
            <a:cs typeface="Arial"/>
          </a:endParaRPr>
        </a:p>
      </dsp:txBody>
      <dsp:txXfrm rot="5400000">
        <a:off x="979" y="675745"/>
        <a:ext cx="2543325" cy="2027238"/>
      </dsp:txXfrm>
    </dsp:sp>
    <dsp:sp modelId="{4CE1FA00-2A76-44B5-9B18-95721867D5FF}">
      <dsp:nvSpPr>
        <dsp:cNvPr id="0" name=""/>
        <dsp:cNvSpPr/>
      </dsp:nvSpPr>
      <dsp:spPr>
        <a:xfrm rot="16200000">
          <a:off x="2317350" y="417702"/>
          <a:ext cx="3378730" cy="2543325"/>
        </a:xfrm>
        <a:prstGeom prst="flowChartManualOperation">
          <a:avLst/>
        </a:prstGeom>
        <a:gradFill flip="none" rotWithShape="0">
          <a:gsLst>
            <a:gs pos="0">
              <a:srgbClr val="268F92">
                <a:shade val="30000"/>
                <a:satMod val="115000"/>
              </a:srgbClr>
            </a:gs>
            <a:gs pos="50000">
              <a:srgbClr val="268F92">
                <a:shade val="67500"/>
                <a:satMod val="115000"/>
              </a:srgbClr>
            </a:gs>
            <a:gs pos="100000">
              <a:srgbClr val="268F92">
                <a:shade val="100000"/>
                <a:satMod val="115000"/>
              </a:srgbClr>
            </a:gs>
          </a:gsLst>
          <a:path path="circle">
            <a:fillToRect l="50000" t="50000" r="50000" b="50000"/>
          </a:path>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indent="0" algn="ctr" defTabSz="711200">
            <a:lnSpc>
              <a:spcPct val="90000"/>
            </a:lnSpc>
            <a:spcBef>
              <a:spcPct val="0"/>
            </a:spcBef>
            <a:spcAft>
              <a:spcPct val="35000"/>
            </a:spcAft>
            <a:buNone/>
          </a:pPr>
          <a:r>
            <a:rPr lang="en-US" sz="1600" b="1" kern="1200">
              <a:latin typeface="Arial"/>
              <a:cs typeface="Arial"/>
            </a:rPr>
            <a:t>Renewable energy improvements </a:t>
          </a:r>
          <a:r>
            <a:rPr lang="en-US" sz="1400" b="0" kern="1200">
              <a:latin typeface="Arial"/>
              <a:cs typeface="Arial"/>
            </a:rPr>
            <a:t>such as rooftop solar, micro wind turbines, alternative fuel vehicle infrastructure, and purchase or lease of alternative fuel vehicles.</a:t>
          </a:r>
          <a:endParaRPr lang="en-US" sz="1600" b="1" kern="1200">
            <a:latin typeface="Arial"/>
            <a:cs typeface="Arial"/>
          </a:endParaRPr>
        </a:p>
      </dsp:txBody>
      <dsp:txXfrm rot="5400000">
        <a:off x="2735053" y="675745"/>
        <a:ext cx="2543325" cy="2027238"/>
      </dsp:txXfrm>
    </dsp:sp>
    <dsp:sp modelId="{70A8186E-57E1-47F7-9D32-C7C27F84384A}">
      <dsp:nvSpPr>
        <dsp:cNvPr id="0" name=""/>
        <dsp:cNvSpPr/>
      </dsp:nvSpPr>
      <dsp:spPr>
        <a:xfrm rot="16200000">
          <a:off x="5051425" y="417702"/>
          <a:ext cx="3378730" cy="2543325"/>
        </a:xfrm>
        <a:prstGeom prst="flowChartManualOperation">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path path="circle">
            <a:fillToRect l="50000" t="50000" r="50000" b="50000"/>
          </a:path>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b="0" kern="1200">
              <a:latin typeface="Arial"/>
              <a:cs typeface="Arial"/>
            </a:rPr>
            <a:t>Any </a:t>
          </a:r>
          <a:r>
            <a:rPr lang="en-US" sz="1600" b="1" kern="1200">
              <a:latin typeface="Arial"/>
              <a:cs typeface="Arial"/>
            </a:rPr>
            <a:t>Improvement </a:t>
          </a:r>
          <a:r>
            <a:rPr lang="en-US" sz="1400" b="0" kern="1200">
              <a:solidFill>
                <a:prstClr val="white"/>
              </a:solidFill>
              <a:latin typeface="Arial"/>
              <a:ea typeface="+mn-ea"/>
              <a:cs typeface="Arial"/>
            </a:rPr>
            <a:t>that</a:t>
          </a:r>
          <a:r>
            <a:rPr lang="en-US" sz="1400" b="1" kern="1200">
              <a:latin typeface="Arial"/>
              <a:cs typeface="Arial"/>
            </a:rPr>
            <a:t> </a:t>
          </a:r>
          <a:r>
            <a:rPr lang="en-US" sz="1400" b="0" kern="1200">
              <a:latin typeface="Arial"/>
              <a:cs typeface="Arial"/>
            </a:rPr>
            <a:t>achieves energy savings and leads to an improvement in teacher and student health, including indoor air quality.</a:t>
          </a:r>
        </a:p>
      </dsp:txBody>
      <dsp:txXfrm rot="5400000">
        <a:off x="5469128" y="675745"/>
        <a:ext cx="2543325" cy="20272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F0B3E6-1E3A-43C6-8BAF-2C564D4D15E7}">
      <dsp:nvSpPr>
        <dsp:cNvPr id="0" name=""/>
        <dsp:cNvSpPr/>
      </dsp:nvSpPr>
      <dsp:spPr>
        <a:xfrm>
          <a:off x="739776" y="1369416"/>
          <a:ext cx="2935766" cy="2566229"/>
        </a:xfrm>
        <a:prstGeom prst="rightArrow">
          <a:avLst>
            <a:gd name="adj1" fmla="val 70000"/>
            <a:gd name="adj2" fmla="val 50000"/>
          </a:avLst>
        </a:prstGeom>
        <a:gradFill flip="none" rotWithShape="0">
          <a:gsLst>
            <a:gs pos="0">
              <a:srgbClr val="008A97">
                <a:tint val="66000"/>
                <a:satMod val="160000"/>
              </a:srgbClr>
            </a:gs>
            <a:gs pos="50000">
              <a:srgbClr val="008A97">
                <a:tint val="44500"/>
                <a:satMod val="160000"/>
              </a:srgbClr>
            </a:gs>
            <a:gs pos="100000">
              <a:srgbClr val="008A97">
                <a:tint val="23500"/>
                <a:satMod val="160000"/>
              </a:srgbClr>
            </a:gs>
          </a:gsLst>
          <a:path path="circle">
            <a:fillToRect l="50000" t="50000" r="50000" b="50000"/>
          </a:path>
          <a:tileRect/>
        </a:gra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8890" rIns="17780" bIns="8890" numCol="1" spcCol="1270" anchor="ctr" anchorCtr="0">
          <a:noAutofit/>
        </a:bodyPr>
        <a:lstStyle/>
        <a:p>
          <a:pPr marL="0" lvl="0" indent="0" algn="ctr" defTabSz="622300">
            <a:lnSpc>
              <a:spcPct val="90000"/>
            </a:lnSpc>
            <a:spcBef>
              <a:spcPct val="0"/>
            </a:spcBef>
            <a:spcAft>
              <a:spcPct val="35000"/>
            </a:spcAft>
            <a:buNone/>
          </a:pPr>
          <a:r>
            <a:rPr lang="en-US" sz="1400" b="1" kern="1200">
              <a:latin typeface="Arial" panose="020B0604020202020204" pitchFamily="34" charset="0"/>
              <a:cs typeface="Arial" panose="020B0604020202020204" pitchFamily="34" charset="0"/>
            </a:rPr>
            <a:t>Portfolio + Team (Prize)</a:t>
          </a:r>
        </a:p>
      </dsp:txBody>
      <dsp:txXfrm>
        <a:off x="1473717" y="1754350"/>
        <a:ext cx="1431186" cy="1796361"/>
      </dsp:txXfrm>
    </dsp:sp>
    <dsp:sp modelId="{30ABADE6-4A92-4325-8A52-B16FD934BC24}">
      <dsp:nvSpPr>
        <dsp:cNvPr id="0" name=""/>
        <dsp:cNvSpPr/>
      </dsp:nvSpPr>
      <dsp:spPr>
        <a:xfrm>
          <a:off x="5834" y="1918589"/>
          <a:ext cx="1467883" cy="1467883"/>
        </a:xfrm>
        <a:prstGeom prst="ellipse">
          <a:avLst/>
        </a:prstGeom>
        <a:solidFill>
          <a:srgbClr val="008A97"/>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endParaRPr lang="en-US" sz="2800" b="1" kern="1200">
            <a:latin typeface="Arial" panose="020B0604020202020204" pitchFamily="34" charset="0"/>
            <a:cs typeface="Arial" panose="020B0604020202020204" pitchFamily="34" charset="0"/>
          </a:endParaRPr>
        </a:p>
      </dsp:txBody>
      <dsp:txXfrm>
        <a:off x="220800" y="2133555"/>
        <a:ext cx="1037951" cy="1037951"/>
      </dsp:txXfrm>
    </dsp:sp>
    <dsp:sp modelId="{37868F25-A17E-425C-BC0A-F3DEDEC770E9}">
      <dsp:nvSpPr>
        <dsp:cNvPr id="0" name=""/>
        <dsp:cNvSpPr/>
      </dsp:nvSpPr>
      <dsp:spPr>
        <a:xfrm>
          <a:off x="4237668" y="1369416"/>
          <a:ext cx="3646368" cy="2566229"/>
        </a:xfrm>
        <a:prstGeom prst="rightArrow">
          <a:avLst>
            <a:gd name="adj1" fmla="val 70000"/>
            <a:gd name="adj2" fmla="val 5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8890" rIns="17780" bIns="8890" numCol="1" spcCol="1270" anchor="ctr" anchorCtr="0">
          <a:noAutofit/>
        </a:bodyPr>
        <a:lstStyle/>
        <a:p>
          <a:pPr marL="0" lvl="0" indent="0" algn="ctr" defTabSz="622300">
            <a:lnSpc>
              <a:spcPct val="90000"/>
            </a:lnSpc>
            <a:spcBef>
              <a:spcPct val="0"/>
            </a:spcBef>
            <a:spcAft>
              <a:spcPct val="35000"/>
            </a:spcAft>
            <a:buNone/>
          </a:pPr>
          <a:r>
            <a:rPr lang="en-US" sz="1400" b="1" kern="1200">
              <a:latin typeface="Arial" panose="020B0604020202020204" pitchFamily="34" charset="0"/>
              <a:cs typeface="Arial" panose="020B0604020202020204" pitchFamily="34" charset="0"/>
            </a:rPr>
            <a:t>Strategic Plan + Energy Audits (Cooperative Agreement)</a:t>
          </a:r>
        </a:p>
      </dsp:txBody>
      <dsp:txXfrm>
        <a:off x="5149260" y="1754350"/>
        <a:ext cx="1836596" cy="1796361"/>
      </dsp:txXfrm>
    </dsp:sp>
    <dsp:sp modelId="{A0045495-3449-4865-8C6D-AA680902E708}">
      <dsp:nvSpPr>
        <dsp:cNvPr id="0" name=""/>
        <dsp:cNvSpPr/>
      </dsp:nvSpPr>
      <dsp:spPr>
        <a:xfrm>
          <a:off x="3859027" y="1918589"/>
          <a:ext cx="1467883" cy="1467883"/>
        </a:xfrm>
        <a:prstGeom prst="ellipse">
          <a:avLst/>
        </a:prstGeom>
        <a:solidFill>
          <a:srgbClr val="268F92"/>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endParaRPr lang="en-US" sz="2800" b="1" kern="1200">
            <a:latin typeface="Arial" panose="020B0604020202020204" pitchFamily="34" charset="0"/>
            <a:cs typeface="Arial" panose="020B0604020202020204" pitchFamily="34" charset="0"/>
          </a:endParaRPr>
        </a:p>
      </dsp:txBody>
      <dsp:txXfrm>
        <a:off x="4073993" y="2133555"/>
        <a:ext cx="1037951" cy="1037951"/>
      </dsp:txXfrm>
    </dsp:sp>
    <dsp:sp modelId="{D5096337-14FC-4089-B8C7-9372A1AD0532}">
      <dsp:nvSpPr>
        <dsp:cNvPr id="0" name=""/>
        <dsp:cNvSpPr/>
      </dsp:nvSpPr>
      <dsp:spPr>
        <a:xfrm>
          <a:off x="8801463" y="1369416"/>
          <a:ext cx="2935766" cy="2566229"/>
        </a:xfrm>
        <a:prstGeom prst="rightArrow">
          <a:avLst>
            <a:gd name="adj1" fmla="val 70000"/>
            <a:gd name="adj2" fmla="val 5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5560" tIns="8890" rIns="17780" bIns="8890" numCol="1" spcCol="1270" anchor="ctr" anchorCtr="0">
          <a:noAutofit/>
        </a:bodyPr>
        <a:lstStyle/>
        <a:p>
          <a:pPr marL="0" lvl="0" indent="0" algn="ctr" defTabSz="622300">
            <a:lnSpc>
              <a:spcPct val="90000"/>
            </a:lnSpc>
            <a:spcBef>
              <a:spcPct val="0"/>
            </a:spcBef>
            <a:spcAft>
              <a:spcPct val="35000"/>
            </a:spcAft>
            <a:buNone/>
          </a:pPr>
          <a:r>
            <a:rPr lang="en-US" sz="1400" b="1" kern="1200">
              <a:latin typeface="Arial" panose="020B0604020202020204" pitchFamily="34" charset="0"/>
              <a:cs typeface="Arial" panose="020B0604020202020204" pitchFamily="34" charset="0"/>
            </a:rPr>
            <a:t>Implementation (Cooperative Agreement)</a:t>
          </a:r>
        </a:p>
      </dsp:txBody>
      <dsp:txXfrm>
        <a:off x="9535404" y="1754350"/>
        <a:ext cx="1431186" cy="1796361"/>
      </dsp:txXfrm>
    </dsp:sp>
    <dsp:sp modelId="{762B9C68-7511-4946-B2A0-64E0626109ED}">
      <dsp:nvSpPr>
        <dsp:cNvPr id="0" name=""/>
        <dsp:cNvSpPr/>
      </dsp:nvSpPr>
      <dsp:spPr>
        <a:xfrm>
          <a:off x="8067521" y="1918589"/>
          <a:ext cx="1467883" cy="146788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endParaRPr lang="en-US" sz="2800" b="1" kern="1200">
            <a:latin typeface="Arial" panose="020B0604020202020204" pitchFamily="34" charset="0"/>
            <a:cs typeface="Arial" panose="020B0604020202020204" pitchFamily="34" charset="0"/>
          </a:endParaRPr>
        </a:p>
      </dsp:txBody>
      <dsp:txXfrm>
        <a:off x="8282487" y="2133555"/>
        <a:ext cx="1037951" cy="10379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4FB57-5014-414D-A9BC-26FE4152A6C0}">
      <dsp:nvSpPr>
        <dsp:cNvPr id="0" name=""/>
        <dsp:cNvSpPr/>
      </dsp:nvSpPr>
      <dsp:spPr>
        <a:xfrm>
          <a:off x="3289" y="4597"/>
          <a:ext cx="3207067" cy="1180800"/>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a:solidFill>
                <a:schemeClr val="tx1"/>
              </a:solidFill>
              <a:latin typeface="Arial" panose="020B0604020202020204" pitchFamily="34" charset="0"/>
              <a:cs typeface="Arial" panose="020B0604020202020204" pitchFamily="34" charset="0"/>
            </a:rPr>
            <a:t>1. Preparation, activation, and submission</a:t>
          </a:r>
        </a:p>
        <a:p>
          <a:pPr marL="0" lvl="0" indent="0" algn="ctr" defTabSz="711200">
            <a:lnSpc>
              <a:spcPct val="90000"/>
            </a:lnSpc>
            <a:spcBef>
              <a:spcPct val="0"/>
            </a:spcBef>
            <a:spcAft>
              <a:spcPct val="35000"/>
            </a:spcAft>
            <a:buNone/>
          </a:pPr>
          <a:r>
            <a:rPr lang="en-US" sz="1600" b="1" kern="1200">
              <a:solidFill>
                <a:schemeClr val="tx1"/>
              </a:solidFill>
              <a:highlight>
                <a:srgbClr val="FFFF00"/>
              </a:highlight>
              <a:latin typeface="Arial" panose="020B0604020202020204" pitchFamily="34" charset="0"/>
              <a:cs typeface="Arial" panose="020B0604020202020204" pitchFamily="34" charset="0"/>
            </a:rPr>
            <a:t>JUNE 13</a:t>
          </a:r>
          <a:r>
            <a:rPr lang="en-US" sz="1600" b="1" kern="1200" baseline="30000">
              <a:solidFill>
                <a:schemeClr val="tx1"/>
              </a:solidFill>
              <a:highlight>
                <a:srgbClr val="FFFF00"/>
              </a:highlight>
              <a:latin typeface="Arial" panose="020B0604020202020204" pitchFamily="34" charset="0"/>
              <a:cs typeface="Arial" panose="020B0604020202020204" pitchFamily="34" charset="0"/>
            </a:rPr>
            <a:t>th</a:t>
          </a:r>
          <a:r>
            <a:rPr lang="en-US" sz="1600" b="1" kern="1200">
              <a:solidFill>
                <a:schemeClr val="tx1"/>
              </a:solidFill>
              <a:highlight>
                <a:srgbClr val="FFFF00"/>
              </a:highlight>
              <a:latin typeface="Arial" panose="020B0604020202020204" pitchFamily="34" charset="0"/>
              <a:cs typeface="Arial" panose="020B0604020202020204" pitchFamily="34" charset="0"/>
            </a:rPr>
            <a:t>, 2024, 5p.m. ET</a:t>
          </a:r>
        </a:p>
      </dsp:txBody>
      <dsp:txXfrm>
        <a:off x="3289" y="4597"/>
        <a:ext cx="3207067" cy="1180800"/>
      </dsp:txXfrm>
    </dsp:sp>
    <dsp:sp modelId="{2FE3BD66-236A-4E4C-AD7A-07AC546233D9}">
      <dsp:nvSpPr>
        <dsp:cNvPr id="0" name=""/>
        <dsp:cNvSpPr/>
      </dsp:nvSpPr>
      <dsp:spPr>
        <a:xfrm>
          <a:off x="3289" y="1185397"/>
          <a:ext cx="3207067" cy="1856992"/>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None/>
          </a:pPr>
          <a:r>
            <a:rPr lang="en-US" sz="1400" kern="1200">
              <a:solidFill>
                <a:schemeClr val="tx1"/>
              </a:solidFill>
              <a:latin typeface="Arial" panose="020B0604020202020204" pitchFamily="34" charset="0"/>
              <a:cs typeface="Arial" panose="020B0604020202020204" pitchFamily="34" charset="0"/>
            </a:rPr>
            <a:t>Competitors complete their submission packages, following the instructions in the Rules document and submit online before </a:t>
          </a:r>
          <a:r>
            <a:rPr lang="en-US" sz="1400" b="1" kern="1200">
              <a:solidFill>
                <a:schemeClr val="tx1"/>
              </a:solidFill>
              <a:latin typeface="Arial" panose="020B0604020202020204" pitchFamily="34" charset="0"/>
              <a:cs typeface="Arial" panose="020B0604020202020204" pitchFamily="34" charset="0"/>
            </a:rPr>
            <a:t>Phase 1</a:t>
          </a:r>
          <a:r>
            <a:rPr lang="en-US" sz="1400" kern="1200">
              <a:solidFill>
                <a:schemeClr val="tx1"/>
              </a:solidFill>
              <a:latin typeface="Arial" panose="020B0604020202020204" pitchFamily="34" charset="0"/>
              <a:cs typeface="Arial" panose="020B0604020202020204" pitchFamily="34" charset="0"/>
            </a:rPr>
            <a:t> of the contest closes.</a:t>
          </a:r>
        </a:p>
      </dsp:txBody>
      <dsp:txXfrm>
        <a:off x="3289" y="1185397"/>
        <a:ext cx="3207067" cy="1856992"/>
      </dsp:txXfrm>
    </dsp:sp>
    <dsp:sp modelId="{68AD8F65-0432-4D36-921A-ADBCC3A02AEB}">
      <dsp:nvSpPr>
        <dsp:cNvPr id="0" name=""/>
        <dsp:cNvSpPr/>
      </dsp:nvSpPr>
      <dsp:spPr>
        <a:xfrm>
          <a:off x="3659346" y="4597"/>
          <a:ext cx="3207067" cy="1180800"/>
        </a:xfrm>
        <a:prstGeom prst="rect">
          <a:avLst/>
        </a:prstGeom>
        <a:gradFill rotWithShape="0">
          <a:gsLst>
            <a:gs pos="0">
              <a:schemeClr val="accent1">
                <a:shade val="80000"/>
                <a:hueOff val="-19793"/>
                <a:satOff val="-2518"/>
                <a:lumOff val="12634"/>
                <a:alphaOff val="0"/>
                <a:satMod val="103000"/>
                <a:lumMod val="102000"/>
                <a:tint val="94000"/>
              </a:schemeClr>
            </a:gs>
            <a:gs pos="50000">
              <a:schemeClr val="accent1">
                <a:shade val="80000"/>
                <a:hueOff val="-19793"/>
                <a:satOff val="-2518"/>
                <a:lumOff val="12634"/>
                <a:alphaOff val="0"/>
                <a:satMod val="110000"/>
                <a:lumMod val="100000"/>
                <a:shade val="100000"/>
              </a:schemeClr>
            </a:gs>
            <a:gs pos="100000">
              <a:schemeClr val="accent1">
                <a:shade val="80000"/>
                <a:hueOff val="-19793"/>
                <a:satOff val="-2518"/>
                <a:lumOff val="12634"/>
                <a:alphaOff val="0"/>
                <a:lumMod val="99000"/>
                <a:satMod val="120000"/>
                <a:shade val="78000"/>
              </a:schemeClr>
            </a:gs>
          </a:gsLst>
          <a:lin ang="5400000" scaled="0"/>
        </a:gradFill>
        <a:ln w="6350" cap="flat" cmpd="sng" algn="ctr">
          <a:solidFill>
            <a:schemeClr val="accent1">
              <a:shade val="80000"/>
              <a:hueOff val="-19793"/>
              <a:satOff val="-2518"/>
              <a:lumOff val="12634"/>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a:solidFill>
                <a:schemeClr val="tx1"/>
              </a:solidFill>
              <a:latin typeface="Arial" panose="020B0604020202020204" pitchFamily="34" charset="0"/>
              <a:cs typeface="Arial" panose="020B0604020202020204" pitchFamily="34" charset="0"/>
            </a:rPr>
            <a:t>2. Assessment</a:t>
          </a:r>
        </a:p>
      </dsp:txBody>
      <dsp:txXfrm>
        <a:off x="3659346" y="4597"/>
        <a:ext cx="3207067" cy="1180800"/>
      </dsp:txXfrm>
    </dsp:sp>
    <dsp:sp modelId="{CA175055-A36F-4FA4-A283-4C3E86716DF8}">
      <dsp:nvSpPr>
        <dsp:cNvPr id="0" name=""/>
        <dsp:cNvSpPr/>
      </dsp:nvSpPr>
      <dsp:spPr>
        <a:xfrm>
          <a:off x="3659346" y="1185397"/>
          <a:ext cx="3207067" cy="1856992"/>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None/>
          </a:pPr>
          <a:r>
            <a:rPr lang="en-US" sz="1400" kern="1200">
              <a:solidFill>
                <a:schemeClr val="tx1"/>
              </a:solidFill>
              <a:latin typeface="Arial" panose="020B0604020202020204" pitchFamily="34" charset="0"/>
              <a:cs typeface="Arial" panose="020B0604020202020204" pitchFamily="34" charset="0"/>
            </a:rPr>
            <a:t>The Prize Administrator screens all completed submissions and assigns a panel of DOE-approved subject matter expert reviewers to independently score the content of each submission. DOE’s SCEP considers input from expert reviewers and makes the final decision on all winners.</a:t>
          </a:r>
        </a:p>
      </dsp:txBody>
      <dsp:txXfrm>
        <a:off x="3659346" y="1185397"/>
        <a:ext cx="3207067" cy="1856992"/>
      </dsp:txXfrm>
    </dsp:sp>
    <dsp:sp modelId="{87A66635-98B8-4486-AA77-3FE81B4BD1AA}">
      <dsp:nvSpPr>
        <dsp:cNvPr id="0" name=""/>
        <dsp:cNvSpPr/>
      </dsp:nvSpPr>
      <dsp:spPr>
        <a:xfrm>
          <a:off x="7315403" y="4597"/>
          <a:ext cx="3207067" cy="1180800"/>
        </a:xfrm>
        <a:prstGeom prst="rect">
          <a:avLst/>
        </a:prstGeom>
        <a:gradFill rotWithShape="0">
          <a:gsLst>
            <a:gs pos="0">
              <a:schemeClr val="accent1">
                <a:shade val="80000"/>
                <a:hueOff val="-39586"/>
                <a:satOff val="-5036"/>
                <a:lumOff val="25267"/>
                <a:alphaOff val="0"/>
                <a:satMod val="103000"/>
                <a:lumMod val="102000"/>
                <a:tint val="94000"/>
              </a:schemeClr>
            </a:gs>
            <a:gs pos="50000">
              <a:schemeClr val="accent1">
                <a:shade val="80000"/>
                <a:hueOff val="-39586"/>
                <a:satOff val="-5036"/>
                <a:lumOff val="25267"/>
                <a:alphaOff val="0"/>
                <a:satMod val="110000"/>
                <a:lumMod val="100000"/>
                <a:shade val="100000"/>
              </a:schemeClr>
            </a:gs>
            <a:gs pos="100000">
              <a:schemeClr val="accent1">
                <a:shade val="80000"/>
                <a:hueOff val="-39586"/>
                <a:satOff val="-5036"/>
                <a:lumOff val="25267"/>
                <a:alphaOff val="0"/>
                <a:lumMod val="99000"/>
                <a:satMod val="120000"/>
                <a:shade val="78000"/>
              </a:schemeClr>
            </a:gs>
          </a:gsLst>
          <a:lin ang="5400000" scaled="0"/>
        </a:gradFill>
        <a:ln w="6350" cap="flat" cmpd="sng" algn="ctr">
          <a:solidFill>
            <a:schemeClr val="accent1">
              <a:shade val="80000"/>
              <a:hueOff val="-39586"/>
              <a:satOff val="-5036"/>
              <a:lumOff val="25267"/>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a:solidFill>
                <a:schemeClr val="tx1"/>
              </a:solidFill>
              <a:latin typeface="Arial" panose="020B0604020202020204" pitchFamily="34" charset="0"/>
              <a:cs typeface="Arial" panose="020B0604020202020204" pitchFamily="34" charset="0"/>
            </a:rPr>
            <a:t>3. Announcement </a:t>
          </a:r>
        </a:p>
        <a:p>
          <a:pPr marL="0" lvl="0" indent="0" algn="ctr" defTabSz="711200">
            <a:lnSpc>
              <a:spcPct val="90000"/>
            </a:lnSpc>
            <a:spcBef>
              <a:spcPct val="0"/>
            </a:spcBef>
            <a:spcAft>
              <a:spcPct val="35000"/>
            </a:spcAft>
            <a:buNone/>
          </a:pPr>
          <a:r>
            <a:rPr lang="en-US" sz="1600" b="1" kern="1200">
              <a:solidFill>
                <a:schemeClr val="tx1"/>
              </a:solidFill>
              <a:latin typeface="Arial" panose="020B0604020202020204" pitchFamily="34" charset="0"/>
              <a:cs typeface="Arial" panose="020B0604020202020204" pitchFamily="34" charset="0"/>
            </a:rPr>
            <a:t>AUGUST 2024 </a:t>
          </a:r>
          <a:r>
            <a:rPr lang="en-US" sz="1600" b="0" kern="1200">
              <a:solidFill>
                <a:schemeClr val="tx1"/>
              </a:solidFill>
              <a:latin typeface="Arial" panose="020B0604020202020204" pitchFamily="34" charset="0"/>
              <a:cs typeface="Arial" panose="020B0604020202020204" pitchFamily="34" charset="0"/>
            </a:rPr>
            <a:t>(anticipated)</a:t>
          </a:r>
          <a:endParaRPr lang="en-US" sz="1600" b="1" kern="1200">
            <a:solidFill>
              <a:schemeClr val="tx1"/>
            </a:solidFill>
            <a:latin typeface="Arial" panose="020B0604020202020204" pitchFamily="34" charset="0"/>
            <a:cs typeface="Arial" panose="020B0604020202020204" pitchFamily="34" charset="0"/>
          </a:endParaRPr>
        </a:p>
      </dsp:txBody>
      <dsp:txXfrm>
        <a:off x="7315403" y="4597"/>
        <a:ext cx="3207067" cy="1180800"/>
      </dsp:txXfrm>
    </dsp:sp>
    <dsp:sp modelId="{22C94676-7EE7-4C6B-B68C-694C0FDDAB21}">
      <dsp:nvSpPr>
        <dsp:cNvPr id="0" name=""/>
        <dsp:cNvSpPr/>
      </dsp:nvSpPr>
      <dsp:spPr>
        <a:xfrm>
          <a:off x="7315403" y="1185397"/>
          <a:ext cx="3207067" cy="1856992"/>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None/>
          </a:pPr>
          <a:r>
            <a:rPr lang="en-US" sz="1400" kern="1200">
              <a:solidFill>
                <a:schemeClr val="tx1"/>
              </a:solidFill>
              <a:latin typeface="Arial" panose="020B0604020202020204" pitchFamily="34" charset="0"/>
              <a:cs typeface="Arial" panose="020B0604020202020204" pitchFamily="34" charset="0"/>
            </a:rPr>
            <a:t>Approximately 60 days after Phase 1 closes, the Prize Administrator notifies winners and requests the necessary information (IRS W-9 form, ACH form, and prize acceptance form) to distribute cash prizes. The Prize Administrator will then publicly announce the winners.</a:t>
          </a:r>
        </a:p>
      </dsp:txBody>
      <dsp:txXfrm>
        <a:off x="7315403" y="1185397"/>
        <a:ext cx="3207067" cy="18569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9241A-02FF-473F-9618-3E686616FE5F}">
      <dsp:nvSpPr>
        <dsp:cNvPr id="0" name=""/>
        <dsp:cNvSpPr/>
      </dsp:nvSpPr>
      <dsp:spPr>
        <a:xfrm>
          <a:off x="0" y="352422"/>
          <a:ext cx="11522075" cy="907200"/>
        </a:xfrm>
        <a:prstGeom prst="rect">
          <a:avLst/>
        </a:prstGeom>
        <a:solidFill>
          <a:schemeClr val="lt1">
            <a:alpha val="9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4241" tIns="333248" rIns="894241"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latin typeface="Arial" panose="020B0604020202020204" pitchFamily="34" charset="0"/>
              <a:cs typeface="Arial" panose="020B0604020202020204" pitchFamily="34" charset="0"/>
            </a:rPr>
            <a:t>Facility &amp; community need</a:t>
          </a:r>
        </a:p>
        <a:p>
          <a:pPr marL="171450" lvl="1" indent="-171450" algn="l" defTabSz="711200">
            <a:lnSpc>
              <a:spcPct val="90000"/>
            </a:lnSpc>
            <a:spcBef>
              <a:spcPct val="0"/>
            </a:spcBef>
            <a:spcAft>
              <a:spcPct val="15000"/>
            </a:spcAft>
            <a:buChar char="•"/>
          </a:pPr>
          <a:r>
            <a:rPr lang="en-US" sz="1600" kern="1200">
              <a:latin typeface="Arial" panose="020B0604020202020204" pitchFamily="34" charset="0"/>
              <a:cs typeface="Arial" panose="020B0604020202020204" pitchFamily="34" charset="0"/>
            </a:rPr>
            <a:t>Free and reduced-price lunch percentage per school/school facility</a:t>
          </a:r>
        </a:p>
      </dsp:txBody>
      <dsp:txXfrm>
        <a:off x="0" y="352422"/>
        <a:ext cx="11522075" cy="907200"/>
      </dsp:txXfrm>
    </dsp:sp>
    <dsp:sp modelId="{9365151B-25D4-47D9-BFB3-5B5C6BA46F8D}">
      <dsp:nvSpPr>
        <dsp:cNvPr id="0" name=""/>
        <dsp:cNvSpPr/>
      </dsp:nvSpPr>
      <dsp:spPr>
        <a:xfrm>
          <a:off x="576103" y="116262"/>
          <a:ext cx="8065452" cy="472320"/>
        </a:xfrm>
        <a:prstGeom prst="round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55" tIns="0" rIns="304855" bIns="0" numCol="1" spcCol="1270" anchor="ctr" anchorCtr="0">
          <a:noAutofit/>
        </a:bodyPr>
        <a:lstStyle/>
        <a:p>
          <a:pPr marL="0" lvl="0" indent="0" algn="l" defTabSz="711200">
            <a:lnSpc>
              <a:spcPct val="90000"/>
            </a:lnSpc>
            <a:spcBef>
              <a:spcPct val="0"/>
            </a:spcBef>
            <a:spcAft>
              <a:spcPct val="35000"/>
            </a:spcAft>
            <a:buNone/>
          </a:pPr>
          <a:r>
            <a:rPr lang="en-US" sz="1600" b="1" kern="1200">
              <a:latin typeface="Arial" panose="020B0604020202020204" pitchFamily="34" charset="0"/>
              <a:cs typeface="Arial" panose="020B0604020202020204" pitchFamily="34" charset="0"/>
            </a:rPr>
            <a:t>Need for planning &amp; energy assessment</a:t>
          </a:r>
        </a:p>
      </dsp:txBody>
      <dsp:txXfrm>
        <a:off x="599160" y="139319"/>
        <a:ext cx="8019338" cy="426206"/>
      </dsp:txXfrm>
    </dsp:sp>
    <dsp:sp modelId="{F49CBDBC-6FFF-4C67-95E6-7B1A0AB84393}">
      <dsp:nvSpPr>
        <dsp:cNvPr id="0" name=""/>
        <dsp:cNvSpPr/>
      </dsp:nvSpPr>
      <dsp:spPr>
        <a:xfrm>
          <a:off x="0" y="1582182"/>
          <a:ext cx="11522075" cy="882000"/>
        </a:xfrm>
        <a:prstGeom prst="rect">
          <a:avLst/>
        </a:prstGeom>
        <a:solidFill>
          <a:schemeClr val="lt1">
            <a:alpha val="90000"/>
            <a:hueOff val="0"/>
            <a:satOff val="0"/>
            <a:lumOff val="0"/>
            <a:alphaOff val="0"/>
          </a:schemeClr>
        </a:solidFill>
        <a:ln w="12700" cap="flat" cmpd="sng" algn="ctr">
          <a:solidFill>
            <a:schemeClr val="accent1">
              <a:shade val="50000"/>
              <a:hueOff val="-24615"/>
              <a:satOff val="-3807"/>
              <a:lumOff val="209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4241" tIns="333248" rIns="894241"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latin typeface="Arial" panose="020B0604020202020204" pitchFamily="34" charset="0"/>
              <a:cs typeface="Arial" panose="020B0604020202020204" pitchFamily="34" charset="0"/>
            </a:rPr>
            <a:t>A description of the capacity of the eligible entity to provide services and comprehensive support to make energy improvements</a:t>
          </a:r>
        </a:p>
      </dsp:txBody>
      <dsp:txXfrm>
        <a:off x="0" y="1582182"/>
        <a:ext cx="11522075" cy="882000"/>
      </dsp:txXfrm>
    </dsp:sp>
    <dsp:sp modelId="{2BD68198-13C2-4FC1-B4FF-46B00F127C87}">
      <dsp:nvSpPr>
        <dsp:cNvPr id="0" name=""/>
        <dsp:cNvSpPr/>
      </dsp:nvSpPr>
      <dsp:spPr>
        <a:xfrm>
          <a:off x="576103" y="1346022"/>
          <a:ext cx="8065452" cy="472320"/>
        </a:xfrm>
        <a:prstGeom prst="roundRect">
          <a:avLst/>
        </a:prstGeom>
        <a:solidFill>
          <a:schemeClr val="accent1">
            <a:shade val="50000"/>
            <a:hueOff val="-24615"/>
            <a:satOff val="-3807"/>
            <a:lumOff val="2091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55" tIns="0" rIns="304855" bIns="0" numCol="1" spcCol="1270" anchor="ctr" anchorCtr="0">
          <a:noAutofit/>
        </a:bodyPr>
        <a:lstStyle/>
        <a:p>
          <a:pPr marL="0" lvl="0" indent="0" algn="l" defTabSz="711200">
            <a:lnSpc>
              <a:spcPct val="90000"/>
            </a:lnSpc>
            <a:spcBef>
              <a:spcPct val="0"/>
            </a:spcBef>
            <a:spcAft>
              <a:spcPct val="35000"/>
            </a:spcAft>
            <a:buNone/>
          </a:pPr>
          <a:r>
            <a:rPr lang="en-US" sz="1600" b="1" kern="1200">
              <a:latin typeface="Arial" panose="020B0604020202020204" pitchFamily="34" charset="0"/>
              <a:cs typeface="Arial" panose="020B0604020202020204" pitchFamily="34" charset="0"/>
            </a:rPr>
            <a:t>Team composition, capability, and experience</a:t>
          </a:r>
        </a:p>
      </dsp:txBody>
      <dsp:txXfrm>
        <a:off x="599160" y="1369079"/>
        <a:ext cx="8019338" cy="426206"/>
      </dsp:txXfrm>
    </dsp:sp>
    <dsp:sp modelId="{7E4E23B9-5122-4345-A1F7-29C627D035E3}">
      <dsp:nvSpPr>
        <dsp:cNvPr id="0" name=""/>
        <dsp:cNvSpPr/>
      </dsp:nvSpPr>
      <dsp:spPr>
        <a:xfrm>
          <a:off x="0" y="2786742"/>
          <a:ext cx="11522075" cy="1587600"/>
        </a:xfrm>
        <a:prstGeom prst="rect">
          <a:avLst/>
        </a:prstGeom>
        <a:solidFill>
          <a:schemeClr val="lt1">
            <a:alpha val="90000"/>
            <a:hueOff val="0"/>
            <a:satOff val="0"/>
            <a:lumOff val="0"/>
            <a:alphaOff val="0"/>
          </a:schemeClr>
        </a:solidFill>
        <a:ln w="12700" cap="flat" cmpd="sng" algn="ctr">
          <a:solidFill>
            <a:schemeClr val="accent1">
              <a:shade val="50000"/>
              <a:hueOff val="-49231"/>
              <a:satOff val="-7613"/>
              <a:lumOff val="4181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4241" tIns="333248" rIns="894241"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latin typeface="Arial" panose="020B0604020202020204" pitchFamily="34" charset="0"/>
              <a:cs typeface="Arial" panose="020B0604020202020204" pitchFamily="34" charset="0"/>
            </a:rPr>
            <a:t>A draft work plan of the intended achievements of the eligible entity at the school</a:t>
          </a:r>
        </a:p>
        <a:p>
          <a:pPr marL="171450" lvl="1" indent="-171450" algn="l" defTabSz="711200">
            <a:lnSpc>
              <a:spcPct val="90000"/>
            </a:lnSpc>
            <a:spcBef>
              <a:spcPct val="0"/>
            </a:spcBef>
            <a:spcAft>
              <a:spcPct val="15000"/>
            </a:spcAft>
            <a:buChar char="•"/>
          </a:pPr>
          <a:r>
            <a:rPr lang="en-US" sz="1600" kern="1200">
              <a:latin typeface="Arial" panose="020B0604020202020204" pitchFamily="34" charset="0"/>
              <a:cs typeface="Arial" panose="020B0604020202020204" pitchFamily="34" charset="0"/>
            </a:rPr>
            <a:t>A description of the energy improvements the eligible entity would carry out at the school if the application were approved</a:t>
          </a:r>
        </a:p>
        <a:p>
          <a:pPr marL="171450" lvl="1" indent="-171450" algn="l" defTabSz="711200">
            <a:lnSpc>
              <a:spcPct val="90000"/>
            </a:lnSpc>
            <a:spcBef>
              <a:spcPct val="0"/>
            </a:spcBef>
            <a:spcAft>
              <a:spcPct val="15000"/>
            </a:spcAft>
            <a:buChar char="•"/>
          </a:pPr>
          <a:r>
            <a:rPr lang="en-US" sz="1600" kern="1200">
              <a:latin typeface="Arial" panose="020B0604020202020204" pitchFamily="34" charset="0"/>
              <a:cs typeface="Arial" panose="020B0604020202020204" pitchFamily="34" charset="0"/>
            </a:rPr>
            <a:t>An assessment of the expected needs of the eligible entity for operation and maintenance training funds, and a plan for use of those funds, if applicable</a:t>
          </a:r>
        </a:p>
      </dsp:txBody>
      <dsp:txXfrm>
        <a:off x="0" y="2786742"/>
        <a:ext cx="11522075" cy="1587600"/>
      </dsp:txXfrm>
    </dsp:sp>
    <dsp:sp modelId="{C76A45E8-F72C-4AB1-98DB-5F89D1FCB9B8}">
      <dsp:nvSpPr>
        <dsp:cNvPr id="0" name=""/>
        <dsp:cNvSpPr/>
      </dsp:nvSpPr>
      <dsp:spPr>
        <a:xfrm>
          <a:off x="576103" y="2550582"/>
          <a:ext cx="8065452" cy="472320"/>
        </a:xfrm>
        <a:prstGeom prst="roundRect">
          <a:avLst/>
        </a:prstGeom>
        <a:solidFill>
          <a:schemeClr val="accent1">
            <a:shade val="50000"/>
            <a:hueOff val="-49231"/>
            <a:satOff val="-7613"/>
            <a:lumOff val="4181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55" tIns="0" rIns="304855" bIns="0" numCol="1" spcCol="1270" anchor="ctr" anchorCtr="0">
          <a:noAutofit/>
        </a:bodyPr>
        <a:lstStyle/>
        <a:p>
          <a:pPr marL="0" lvl="0" indent="0" algn="l" defTabSz="711200">
            <a:lnSpc>
              <a:spcPct val="90000"/>
            </a:lnSpc>
            <a:spcBef>
              <a:spcPct val="0"/>
            </a:spcBef>
            <a:spcAft>
              <a:spcPct val="35000"/>
            </a:spcAft>
            <a:buNone/>
          </a:pPr>
          <a:r>
            <a:rPr lang="en-US" sz="1600" b="1" kern="1200">
              <a:latin typeface="Arial" panose="020B0604020202020204" pitchFamily="34" charset="0"/>
              <a:cs typeface="Arial" panose="020B0604020202020204" pitchFamily="34" charset="0"/>
            </a:rPr>
            <a:t>Implementation plan for Phase 2</a:t>
          </a:r>
        </a:p>
      </dsp:txBody>
      <dsp:txXfrm>
        <a:off x="599160" y="2573639"/>
        <a:ext cx="8019338" cy="426206"/>
      </dsp:txXfrm>
    </dsp:sp>
    <dsp:sp modelId="{87D28F9A-D1C7-41F3-9385-E7FED0EECA0D}">
      <dsp:nvSpPr>
        <dsp:cNvPr id="0" name=""/>
        <dsp:cNvSpPr/>
      </dsp:nvSpPr>
      <dsp:spPr>
        <a:xfrm>
          <a:off x="0" y="4696903"/>
          <a:ext cx="11522075" cy="667800"/>
        </a:xfrm>
        <a:prstGeom prst="rect">
          <a:avLst/>
        </a:prstGeom>
        <a:solidFill>
          <a:schemeClr val="lt1">
            <a:alpha val="90000"/>
            <a:hueOff val="0"/>
            <a:satOff val="0"/>
            <a:lumOff val="0"/>
            <a:alphaOff val="0"/>
          </a:schemeClr>
        </a:solidFill>
        <a:ln w="12700" cap="flat" cmpd="sng" algn="ctr">
          <a:solidFill>
            <a:schemeClr val="accent1">
              <a:shade val="50000"/>
              <a:hueOff val="-24615"/>
              <a:satOff val="-3807"/>
              <a:lumOff val="209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4241" tIns="333248" rIns="894241"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latin typeface="Arial" panose="020B0604020202020204" pitchFamily="34" charset="0"/>
              <a:cs typeface="Arial" panose="020B0604020202020204" pitchFamily="34" charset="0"/>
            </a:rPr>
            <a:t>Strategic partnership and scalability</a:t>
          </a:r>
        </a:p>
      </dsp:txBody>
      <dsp:txXfrm>
        <a:off x="0" y="4696903"/>
        <a:ext cx="11522075" cy="667800"/>
      </dsp:txXfrm>
    </dsp:sp>
    <dsp:sp modelId="{9374967F-6098-4A07-892F-8B31BF90A250}">
      <dsp:nvSpPr>
        <dsp:cNvPr id="0" name=""/>
        <dsp:cNvSpPr/>
      </dsp:nvSpPr>
      <dsp:spPr>
        <a:xfrm>
          <a:off x="576103" y="4460743"/>
          <a:ext cx="8065452" cy="472320"/>
        </a:xfrm>
        <a:prstGeom prst="roundRect">
          <a:avLst/>
        </a:prstGeom>
        <a:solidFill>
          <a:schemeClr val="accent1">
            <a:shade val="50000"/>
            <a:hueOff val="-24615"/>
            <a:satOff val="-3807"/>
            <a:lumOff val="2091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55" tIns="0" rIns="304855" bIns="0" numCol="1" spcCol="1270" anchor="ctr" anchorCtr="0">
          <a:noAutofit/>
        </a:bodyPr>
        <a:lstStyle/>
        <a:p>
          <a:pPr marL="0" lvl="0" indent="0" algn="l" defTabSz="711200">
            <a:lnSpc>
              <a:spcPct val="90000"/>
            </a:lnSpc>
            <a:spcBef>
              <a:spcPct val="0"/>
            </a:spcBef>
            <a:spcAft>
              <a:spcPct val="35000"/>
            </a:spcAft>
            <a:buNone/>
          </a:pPr>
          <a:r>
            <a:rPr lang="en-US" sz="1600" b="1" kern="1200">
              <a:latin typeface="Arial" panose="020B0604020202020204" pitchFamily="34" charset="0"/>
              <a:cs typeface="Arial" panose="020B0604020202020204" pitchFamily="34" charset="0"/>
            </a:rPr>
            <a:t>Impact and replicability</a:t>
          </a:r>
        </a:p>
      </dsp:txBody>
      <dsp:txXfrm>
        <a:off x="599160" y="4483800"/>
        <a:ext cx="8019338" cy="42620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21F23B-5C24-48B3-8D60-A2049F55CA71}" type="datetimeFigureOut">
              <a:rPr lang="en-US" smtClean="0"/>
              <a:t>5/15/2024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1CE3F7-886A-40CD-ACD4-CB8CD3FD3016}" type="slidenum">
              <a:rPr lang="en-US" smtClean="0"/>
              <a:t>‹#›</a:t>
            </a:fld>
            <a:endParaRPr lang="en-US"/>
          </a:p>
        </p:txBody>
      </p:sp>
    </p:spTree>
    <p:extLst>
      <p:ext uri="{BB962C8B-B14F-4D97-AF65-F5344CB8AC3E}">
        <p14:creationId xmlns:p14="http://schemas.microsoft.com/office/powerpoint/2010/main" val="988552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1CE3F7-886A-40CD-ACD4-CB8CD3FD3016}" type="slidenum">
              <a:rPr lang="en-US" smtClean="0"/>
              <a:t>2</a:t>
            </a:fld>
            <a:endParaRPr lang="en-US"/>
          </a:p>
        </p:txBody>
      </p:sp>
    </p:spTree>
    <p:extLst>
      <p:ext uri="{BB962C8B-B14F-4D97-AF65-F5344CB8AC3E}">
        <p14:creationId xmlns:p14="http://schemas.microsoft.com/office/powerpoint/2010/main" val="3978679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1CE3F7-886A-40CD-ACD4-CB8CD3FD3016}" type="slidenum">
              <a:rPr lang="en-US" smtClean="0"/>
              <a:t>4</a:t>
            </a:fld>
            <a:endParaRPr lang="en-US"/>
          </a:p>
        </p:txBody>
      </p:sp>
    </p:spTree>
    <p:extLst>
      <p:ext uri="{BB962C8B-B14F-4D97-AF65-F5344CB8AC3E}">
        <p14:creationId xmlns:p14="http://schemas.microsoft.com/office/powerpoint/2010/main" val="2239171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1CE3F7-886A-40CD-ACD4-CB8CD3FD3016}" type="slidenum">
              <a:rPr lang="en-US" smtClean="0"/>
              <a:t>10</a:t>
            </a:fld>
            <a:endParaRPr lang="en-US"/>
          </a:p>
        </p:txBody>
      </p:sp>
    </p:spTree>
    <p:extLst>
      <p:ext uri="{BB962C8B-B14F-4D97-AF65-F5344CB8AC3E}">
        <p14:creationId xmlns:p14="http://schemas.microsoft.com/office/powerpoint/2010/main" val="2509851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1CE3F7-886A-40CD-ACD4-CB8CD3FD3016}" type="slidenum">
              <a:rPr lang="en-US" smtClean="0"/>
              <a:t>16</a:t>
            </a:fld>
            <a:endParaRPr lang="en-US"/>
          </a:p>
        </p:txBody>
      </p:sp>
    </p:spTree>
    <p:extLst>
      <p:ext uri="{BB962C8B-B14F-4D97-AF65-F5344CB8AC3E}">
        <p14:creationId xmlns:p14="http://schemas.microsoft.com/office/powerpoint/2010/main" val="4229139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4A8888D-0568-4F1B-BCFD-03300C258A01}"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ACB68-A49A-4642-8C92-69C78A3647AD}" type="slidenum">
              <a:rPr lang="en-US" smtClean="0"/>
              <a:t>‹#›</a:t>
            </a:fld>
            <a:endParaRPr lang="en-US"/>
          </a:p>
        </p:txBody>
      </p:sp>
    </p:spTree>
    <p:extLst>
      <p:ext uri="{BB962C8B-B14F-4D97-AF65-F5344CB8AC3E}">
        <p14:creationId xmlns:p14="http://schemas.microsoft.com/office/powerpoint/2010/main" val="541625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A8888D-0568-4F1B-BCFD-03300C258A01}"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ACB68-A49A-4642-8C92-69C78A3647AD}" type="slidenum">
              <a:rPr lang="en-US" smtClean="0"/>
              <a:t>‹#›</a:t>
            </a:fld>
            <a:endParaRPr lang="en-US"/>
          </a:p>
        </p:txBody>
      </p:sp>
    </p:spTree>
    <p:extLst>
      <p:ext uri="{BB962C8B-B14F-4D97-AF65-F5344CB8AC3E}">
        <p14:creationId xmlns:p14="http://schemas.microsoft.com/office/powerpoint/2010/main" val="3768785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A8888D-0568-4F1B-BCFD-03300C258A01}"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ACB68-A49A-4642-8C92-69C78A3647AD}" type="slidenum">
              <a:rPr lang="en-US" smtClean="0"/>
              <a:t>‹#›</a:t>
            </a:fld>
            <a:endParaRPr lang="en-US"/>
          </a:p>
        </p:txBody>
      </p:sp>
    </p:spTree>
    <p:extLst>
      <p:ext uri="{BB962C8B-B14F-4D97-AF65-F5344CB8AC3E}">
        <p14:creationId xmlns:p14="http://schemas.microsoft.com/office/powerpoint/2010/main" val="2318760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A8888D-0568-4F1B-BCFD-03300C258A01}"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ACB68-A49A-4642-8C92-69C78A3647AD}" type="slidenum">
              <a:rPr lang="en-US" smtClean="0"/>
              <a:t>‹#›</a:t>
            </a:fld>
            <a:endParaRPr lang="en-US"/>
          </a:p>
        </p:txBody>
      </p:sp>
    </p:spTree>
    <p:extLst>
      <p:ext uri="{BB962C8B-B14F-4D97-AF65-F5344CB8AC3E}">
        <p14:creationId xmlns:p14="http://schemas.microsoft.com/office/powerpoint/2010/main" val="4033238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A8888D-0568-4F1B-BCFD-03300C258A01}" type="datetimeFigureOut">
              <a:rPr lang="en-US" smtClean="0"/>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ACB68-A49A-4642-8C92-69C78A3647AD}" type="slidenum">
              <a:rPr lang="en-US" smtClean="0"/>
              <a:t>‹#›</a:t>
            </a:fld>
            <a:endParaRPr lang="en-US"/>
          </a:p>
        </p:txBody>
      </p:sp>
    </p:spTree>
    <p:extLst>
      <p:ext uri="{BB962C8B-B14F-4D97-AF65-F5344CB8AC3E}">
        <p14:creationId xmlns:p14="http://schemas.microsoft.com/office/powerpoint/2010/main" val="2811033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A8888D-0568-4F1B-BCFD-03300C258A01}"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ACB68-A49A-4642-8C92-69C78A3647AD}" type="slidenum">
              <a:rPr lang="en-US" smtClean="0"/>
              <a:t>‹#›</a:t>
            </a:fld>
            <a:endParaRPr lang="en-US"/>
          </a:p>
        </p:txBody>
      </p:sp>
    </p:spTree>
    <p:extLst>
      <p:ext uri="{BB962C8B-B14F-4D97-AF65-F5344CB8AC3E}">
        <p14:creationId xmlns:p14="http://schemas.microsoft.com/office/powerpoint/2010/main" val="41632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A8888D-0568-4F1B-BCFD-03300C258A01}" type="datetimeFigureOut">
              <a:rPr lang="en-US" smtClean="0"/>
              <a:t>5/15/2024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5ACB68-A49A-4642-8C92-69C78A3647AD}" type="slidenum">
              <a:rPr lang="en-US" smtClean="0"/>
              <a:t>‹#›</a:t>
            </a:fld>
            <a:endParaRPr lang="en-US"/>
          </a:p>
        </p:txBody>
      </p:sp>
    </p:spTree>
    <p:extLst>
      <p:ext uri="{BB962C8B-B14F-4D97-AF65-F5344CB8AC3E}">
        <p14:creationId xmlns:p14="http://schemas.microsoft.com/office/powerpoint/2010/main" val="38844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A8888D-0568-4F1B-BCFD-03300C258A01}" type="datetimeFigureOut">
              <a:rPr lang="en-US" smtClean="0"/>
              <a:t>5/15/2024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5ACB68-A49A-4642-8C92-69C78A3647AD}" type="slidenum">
              <a:rPr lang="en-US" smtClean="0"/>
              <a:t>‹#›</a:t>
            </a:fld>
            <a:endParaRPr lang="en-US"/>
          </a:p>
        </p:txBody>
      </p:sp>
    </p:spTree>
    <p:extLst>
      <p:ext uri="{BB962C8B-B14F-4D97-AF65-F5344CB8AC3E}">
        <p14:creationId xmlns:p14="http://schemas.microsoft.com/office/powerpoint/2010/main" val="3373530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A8888D-0568-4F1B-BCFD-03300C258A01}" type="datetimeFigureOut">
              <a:rPr lang="en-US" smtClean="0"/>
              <a:t>5/15/2024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5ACB68-A49A-4642-8C92-69C78A3647AD}" type="slidenum">
              <a:rPr lang="en-US" smtClean="0"/>
              <a:t>‹#›</a:t>
            </a:fld>
            <a:endParaRPr lang="en-US"/>
          </a:p>
        </p:txBody>
      </p:sp>
    </p:spTree>
    <p:extLst>
      <p:ext uri="{BB962C8B-B14F-4D97-AF65-F5344CB8AC3E}">
        <p14:creationId xmlns:p14="http://schemas.microsoft.com/office/powerpoint/2010/main" val="2812905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A8888D-0568-4F1B-BCFD-03300C258A01}"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ACB68-A49A-4642-8C92-69C78A3647AD}" type="slidenum">
              <a:rPr lang="en-US" smtClean="0"/>
              <a:t>‹#›</a:t>
            </a:fld>
            <a:endParaRPr lang="en-US"/>
          </a:p>
        </p:txBody>
      </p:sp>
    </p:spTree>
    <p:extLst>
      <p:ext uri="{BB962C8B-B14F-4D97-AF65-F5344CB8AC3E}">
        <p14:creationId xmlns:p14="http://schemas.microsoft.com/office/powerpoint/2010/main" val="4162905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A8888D-0568-4F1B-BCFD-03300C258A01}" type="datetimeFigureOut">
              <a:rPr lang="en-US" smtClean="0"/>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ACB68-A49A-4642-8C92-69C78A3647AD}" type="slidenum">
              <a:rPr lang="en-US" smtClean="0"/>
              <a:t>‹#›</a:t>
            </a:fld>
            <a:endParaRPr lang="en-US"/>
          </a:p>
        </p:txBody>
      </p:sp>
    </p:spTree>
    <p:extLst>
      <p:ext uri="{BB962C8B-B14F-4D97-AF65-F5344CB8AC3E}">
        <p14:creationId xmlns:p14="http://schemas.microsoft.com/office/powerpoint/2010/main" val="411297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A8888D-0568-4F1B-BCFD-03300C258A01}" type="datetimeFigureOut">
              <a:rPr lang="en-US" smtClean="0"/>
              <a:t>5/15/2024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ACB68-A49A-4642-8C92-69C78A3647AD}" type="slidenum">
              <a:rPr lang="en-US" smtClean="0"/>
              <a:t>‹#›</a:t>
            </a:fld>
            <a:endParaRPr lang="en-US"/>
          </a:p>
        </p:txBody>
      </p:sp>
    </p:spTree>
    <p:extLst>
      <p:ext uri="{BB962C8B-B14F-4D97-AF65-F5344CB8AC3E}">
        <p14:creationId xmlns:p14="http://schemas.microsoft.com/office/powerpoint/2010/main" val="39924320"/>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hyperlink" Target="https://www.herox.com/renewschoolsprize/resource/1699" TargetMode="External"/><Relationship Id="rId2" Type="http://schemas.openxmlformats.org/officeDocument/2006/relationships/hyperlink" Target="https://energyjustice-schools.egs.anl.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energy.gov/scep/school-needs-and-benefits-assessment-resources" TargetMode="External"/><Relationship Id="rId2" Type="http://schemas.openxmlformats.org/officeDocument/2006/relationships/hyperlink" Target="https://www.herox.com/renewschoolsprize/resource/170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2" Type="http://schemas.openxmlformats.org/officeDocument/2006/relationships/hyperlink" Target="https://docs.google.com/forms/d/e/1FAIpQLSek4G0clkaz9th4JF5kssYnqPYeEUvaPzxMo0kpsyg7vBkSHw/viewfor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diagramLayout" Target="../diagrams/layout3.xml"/><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openxmlformats.org/officeDocument/2006/relationships/image" Target="../media/image9.png"/><Relationship Id="rId5" Type="http://schemas.openxmlformats.org/officeDocument/2006/relationships/diagramColors" Target="../diagrams/colors3.xml"/><Relationship Id="rId10" Type="http://schemas.openxmlformats.org/officeDocument/2006/relationships/image" Target="../media/image8.svg"/><Relationship Id="rId4" Type="http://schemas.openxmlformats.org/officeDocument/2006/relationships/diagramQuickStyle" Target="../diagrams/quickStyle3.xml"/><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BFF1A26-A670-4BA2-A0E3-ADBB03FE268C}"/>
              </a:ext>
            </a:extLst>
          </p:cNvPr>
          <p:cNvSpPr txBox="1"/>
          <p:nvPr/>
        </p:nvSpPr>
        <p:spPr>
          <a:xfrm>
            <a:off x="4972446" y="5704796"/>
            <a:ext cx="2668551" cy="461665"/>
          </a:xfrm>
          <a:prstGeom prst="rect">
            <a:avLst/>
          </a:prstGeom>
          <a:noFill/>
        </p:spPr>
        <p:txBody>
          <a:bodyPr wrap="none" rtlCol="0">
            <a:spAutoFit/>
          </a:bodyPr>
          <a:lstStyle/>
          <a:p>
            <a:r>
              <a:rPr lang="en-US" sz="2400" b="1">
                <a:solidFill>
                  <a:schemeClr val="bg1"/>
                </a:solidFill>
              </a:rPr>
              <a:t>www.energywv.org</a:t>
            </a:r>
          </a:p>
        </p:txBody>
      </p:sp>
      <p:pic>
        <p:nvPicPr>
          <p:cNvPr id="9" name="Picture 8">
            <a:extLst>
              <a:ext uri="{FF2B5EF4-FFF2-40B4-BE49-F238E27FC236}">
                <a16:creationId xmlns:a16="http://schemas.microsoft.com/office/drawing/2014/main" id="{DB0B4C0B-BF1B-4A2D-9238-E8EA9AA2752E}"/>
              </a:ext>
            </a:extLst>
          </p:cNvPr>
          <p:cNvPicPr>
            <a:picLocks noChangeAspect="1"/>
          </p:cNvPicPr>
          <p:nvPr/>
        </p:nvPicPr>
        <p:blipFill rotWithShape="1">
          <a:blip r:embed="rId2"/>
          <a:srcRect t="314" b="1"/>
          <a:stretch/>
        </p:blipFill>
        <p:spPr>
          <a:xfrm>
            <a:off x="50007" y="57151"/>
            <a:ext cx="12192000" cy="6911674"/>
          </a:xfrm>
          <a:prstGeom prst="rect">
            <a:avLst/>
          </a:prstGeom>
        </p:spPr>
      </p:pic>
      <p:sp>
        <p:nvSpPr>
          <p:cNvPr id="2" name="TextBox 1">
            <a:extLst>
              <a:ext uri="{FF2B5EF4-FFF2-40B4-BE49-F238E27FC236}">
                <a16:creationId xmlns:a16="http://schemas.microsoft.com/office/drawing/2014/main" id="{1A21FA89-A915-8B1C-CEEA-6A9F05773C84}"/>
              </a:ext>
            </a:extLst>
          </p:cNvPr>
          <p:cNvSpPr txBox="1"/>
          <p:nvPr/>
        </p:nvSpPr>
        <p:spPr>
          <a:xfrm>
            <a:off x="2183124" y="5335464"/>
            <a:ext cx="8247194" cy="369332"/>
          </a:xfrm>
          <a:prstGeom prst="rect">
            <a:avLst/>
          </a:prstGeom>
          <a:solidFill>
            <a:schemeClr val="bg1"/>
          </a:solidFill>
        </p:spPr>
        <p:txBody>
          <a:bodyPr wrap="none" rtlCol="0">
            <a:spAutoFit/>
          </a:bodyPr>
          <a:lstStyle/>
          <a:p>
            <a:r>
              <a:rPr lang="en-US">
                <a:solidFill>
                  <a:srgbClr val="B7CB65"/>
                </a:solidFill>
                <a:latin typeface="Arial" panose="020B0604020202020204" pitchFamily="34" charset="0"/>
                <a:cs typeface="Arial" panose="020B0604020202020204" pitchFamily="34" charset="0"/>
              </a:rPr>
              <a:t>A SUBSIDIARY DIVISION OF THE WV ECONOMIC DEVELOPMENT OFFICE</a:t>
            </a:r>
          </a:p>
        </p:txBody>
      </p:sp>
    </p:spTree>
    <p:extLst>
      <p:ext uri="{BB962C8B-B14F-4D97-AF65-F5344CB8AC3E}">
        <p14:creationId xmlns:p14="http://schemas.microsoft.com/office/powerpoint/2010/main" val="942153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08AF836-49C6-8881-A2E8-497AAF66C486}"/>
              </a:ext>
            </a:extLst>
          </p:cNvPr>
          <p:cNvPicPr/>
          <p:nvPr/>
        </p:nvPicPr>
        <p:blipFill>
          <a:blip r:embed="rId3">
            <a:duotone>
              <a:prstClr val="black"/>
              <a:srgbClr val="009999">
                <a:tint val="45000"/>
                <a:satMod val="400000"/>
              </a:srgbClr>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0" y="2056764"/>
            <a:ext cx="12192000" cy="4801236"/>
          </a:xfrm>
          <a:prstGeom prst="rect">
            <a:avLst/>
          </a:prstGeom>
        </p:spPr>
      </p:pic>
      <p:pic>
        <p:nvPicPr>
          <p:cNvPr id="14" name="Picture 13">
            <a:extLst>
              <a:ext uri="{FF2B5EF4-FFF2-40B4-BE49-F238E27FC236}">
                <a16:creationId xmlns:a16="http://schemas.microsoft.com/office/drawing/2014/main" id="{1371F415-0583-E683-99F7-4BE8EF16DE28}"/>
              </a:ext>
            </a:extLst>
          </p:cNvPr>
          <p:cNvPicPr>
            <a:picLocks noChangeAspect="1"/>
          </p:cNvPicPr>
          <p:nvPr/>
        </p:nvPicPr>
        <p:blipFill>
          <a:blip r:embed="rId5"/>
          <a:stretch>
            <a:fillRect/>
          </a:stretch>
        </p:blipFill>
        <p:spPr>
          <a:xfrm>
            <a:off x="0" y="6192174"/>
            <a:ext cx="1399407" cy="665826"/>
          </a:xfrm>
          <a:prstGeom prst="rect">
            <a:avLst/>
          </a:prstGeom>
        </p:spPr>
      </p:pic>
      <p:sp>
        <p:nvSpPr>
          <p:cNvPr id="2" name="Title 1">
            <a:extLst>
              <a:ext uri="{FF2B5EF4-FFF2-40B4-BE49-F238E27FC236}">
                <a16:creationId xmlns:a16="http://schemas.microsoft.com/office/drawing/2014/main" id="{509F5C62-78AD-72D2-8D23-0B5587DDCECD}"/>
              </a:ext>
            </a:extLst>
          </p:cNvPr>
          <p:cNvSpPr>
            <a:spLocks noGrp="1"/>
          </p:cNvSpPr>
          <p:nvPr>
            <p:ph type="title"/>
          </p:nvPr>
        </p:nvSpPr>
        <p:spPr>
          <a:xfrm>
            <a:off x="838200" y="2766218"/>
            <a:ext cx="10515600" cy="1325563"/>
          </a:xfrm>
        </p:spPr>
        <p:txBody>
          <a:bodyPr/>
          <a:lstStyle/>
          <a:p>
            <a:pPr algn="ctr"/>
            <a:r>
              <a:rPr lang="en-US">
                <a:solidFill>
                  <a:srgbClr val="268F92"/>
                </a:solidFill>
                <a:latin typeface="Arial" panose="020B0604020202020204" pitchFamily="34" charset="0"/>
                <a:cs typeface="Arial" panose="020B0604020202020204" pitchFamily="34" charset="0"/>
              </a:rPr>
              <a:t>Details of the Prize Application</a:t>
            </a:r>
          </a:p>
        </p:txBody>
      </p:sp>
      <p:pic>
        <p:nvPicPr>
          <p:cNvPr id="12" name="Content Placeholder 4" descr="A logo for a company">
            <a:extLst>
              <a:ext uri="{FF2B5EF4-FFF2-40B4-BE49-F238E27FC236}">
                <a16:creationId xmlns:a16="http://schemas.microsoft.com/office/drawing/2014/main" id="{EE48388C-E03C-BFE8-5D83-576876E31D8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12680" y="98266"/>
            <a:ext cx="2034540" cy="1627632"/>
          </a:xfrm>
          <a:prstGeom prst="rect">
            <a:avLst/>
          </a:prstGeom>
        </p:spPr>
      </p:pic>
    </p:spTree>
    <p:extLst>
      <p:ext uri="{BB962C8B-B14F-4D97-AF65-F5344CB8AC3E}">
        <p14:creationId xmlns:p14="http://schemas.microsoft.com/office/powerpoint/2010/main" val="2589542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rmAutofit fontScale="90000"/>
          </a:bodyPr>
          <a:lstStyle/>
          <a:p>
            <a:r>
              <a:rPr lang="en-US">
                <a:solidFill>
                  <a:srgbClr val="008A97"/>
                </a:solidFill>
                <a:latin typeface="Arial" panose="020B0604020202020204" pitchFamily="34" charset="0"/>
                <a:cs typeface="Arial" panose="020B0604020202020204" pitchFamily="34" charset="0"/>
              </a:rPr>
              <a:t>Prize Application Components &amp; Deadlines</a:t>
            </a:r>
          </a:p>
        </p:txBody>
      </p:sp>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graphicFrame>
        <p:nvGraphicFramePr>
          <p:cNvPr id="3" name="Diagram 2">
            <a:extLst>
              <a:ext uri="{FF2B5EF4-FFF2-40B4-BE49-F238E27FC236}">
                <a16:creationId xmlns:a16="http://schemas.microsoft.com/office/drawing/2014/main" id="{AB24FCF5-293E-1B3F-DB6E-6DB79EBE6745}"/>
              </a:ext>
            </a:extLst>
          </p:cNvPr>
          <p:cNvGraphicFramePr/>
          <p:nvPr>
            <p:extLst>
              <p:ext uri="{D42A27DB-BD31-4B8C-83A1-F6EECF244321}">
                <p14:modId xmlns:p14="http://schemas.microsoft.com/office/powerpoint/2010/main" val="1283785316"/>
              </p:ext>
            </p:extLst>
          </p:nvPr>
        </p:nvGraphicFramePr>
        <p:xfrm>
          <a:off x="831533" y="1026342"/>
          <a:ext cx="10525760" cy="3046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20CB73D2-F456-F018-F9BD-60F91611407A}"/>
              </a:ext>
            </a:extLst>
          </p:cNvPr>
          <p:cNvSpPr txBox="1"/>
          <p:nvPr/>
        </p:nvSpPr>
        <p:spPr>
          <a:xfrm>
            <a:off x="1353833" y="4709462"/>
            <a:ext cx="12014226" cy="3046988"/>
          </a:xfrm>
          <a:prstGeom prst="rect">
            <a:avLst/>
          </a:prstGeom>
          <a:noFill/>
        </p:spPr>
        <p:txBody>
          <a:bodyPr wrap="square" numCol="2">
            <a:spAutoFit/>
          </a:bodyPr>
          <a:lstStyle/>
          <a:p>
            <a:endParaRPr lang="en-US" sz="1600">
              <a:latin typeface="Arial" panose="020B0604020202020204" pitchFamily="34" charset="0"/>
              <a:cs typeface="Arial" panose="020B0604020202020204" pitchFamily="34" charset="0"/>
            </a:endParaRPr>
          </a:p>
          <a:p>
            <a:pPr marL="342900" indent="-342900">
              <a:buAutoNum type="arabicPeriod"/>
            </a:pPr>
            <a:r>
              <a:rPr lang="en-US" sz="1600">
                <a:latin typeface="Arial" panose="020B0604020202020204" pitchFamily="34" charset="0"/>
                <a:cs typeface="Arial" panose="020B0604020202020204" pitchFamily="34" charset="0"/>
              </a:rPr>
              <a:t>Technical narrative</a:t>
            </a:r>
          </a:p>
          <a:p>
            <a:pPr marL="342900" indent="-342900">
              <a:buAutoNum type="arabicPeriod"/>
            </a:pPr>
            <a:r>
              <a:rPr lang="en-US" sz="1600">
                <a:latin typeface="Arial" panose="020B0604020202020204" pitchFamily="34" charset="0"/>
                <a:cs typeface="Arial" panose="020B0604020202020204" pitchFamily="34" charset="0"/>
              </a:rPr>
              <a:t>Energy Justice Mapping Tool Reports</a:t>
            </a:r>
          </a:p>
          <a:p>
            <a:pPr marL="342900" indent="-342900">
              <a:buAutoNum type="arabicPeriod"/>
            </a:pPr>
            <a:r>
              <a:rPr lang="en-US" sz="1600">
                <a:latin typeface="Arial" panose="020B0604020202020204" pitchFamily="34" charset="0"/>
                <a:cs typeface="Arial" panose="020B0604020202020204" pitchFamily="34" charset="0"/>
              </a:rPr>
              <a:t>School Energy Assessment (SEA) Form Tool Reports</a:t>
            </a:r>
          </a:p>
          <a:p>
            <a:pPr marL="342900" indent="-342900">
              <a:buAutoNum type="arabicPeriod"/>
            </a:pPr>
            <a:r>
              <a:rPr lang="en-US" sz="1600">
                <a:latin typeface="Arial" panose="020B0604020202020204" pitchFamily="34" charset="0"/>
                <a:cs typeface="Arial" panose="020B0604020202020204" pitchFamily="34" charset="0"/>
              </a:rPr>
              <a:t>Community Benefits Plan (CBP)</a:t>
            </a:r>
          </a:p>
          <a:p>
            <a:pPr marL="342900" indent="-342900">
              <a:buAutoNum type="arabicPeriod"/>
            </a:pPr>
            <a:endParaRPr lang="en-US" sz="1600">
              <a:latin typeface="Arial" panose="020B0604020202020204" pitchFamily="34" charset="0"/>
              <a:cs typeface="Arial" panose="020B0604020202020204" pitchFamily="34" charset="0"/>
            </a:endParaRPr>
          </a:p>
          <a:p>
            <a:pPr marL="342900" indent="-342900">
              <a:buAutoNum type="arabicPeriod"/>
            </a:pPr>
            <a:endParaRPr lang="en-US" sz="1600">
              <a:latin typeface="Arial" panose="020B0604020202020204" pitchFamily="34" charset="0"/>
              <a:cs typeface="Arial" panose="020B0604020202020204" pitchFamily="34" charset="0"/>
            </a:endParaRPr>
          </a:p>
          <a:p>
            <a:pPr marL="342900" indent="-342900">
              <a:buAutoNum type="arabicPeriod"/>
            </a:pPr>
            <a:endParaRPr lang="en-US" sz="1600">
              <a:latin typeface="Arial" panose="020B0604020202020204" pitchFamily="34" charset="0"/>
              <a:cs typeface="Arial" panose="020B0604020202020204" pitchFamily="34" charset="0"/>
            </a:endParaRPr>
          </a:p>
          <a:p>
            <a:pPr marL="342900" indent="-342900">
              <a:buAutoNum type="arabicPeriod"/>
            </a:pPr>
            <a:endParaRPr lang="en-US" sz="1600">
              <a:latin typeface="Arial" panose="020B0604020202020204" pitchFamily="34" charset="0"/>
              <a:cs typeface="Arial" panose="020B0604020202020204" pitchFamily="34" charset="0"/>
            </a:endParaRPr>
          </a:p>
          <a:p>
            <a:pPr marL="342900" indent="-342900">
              <a:buAutoNum type="arabicPeriod"/>
            </a:pPr>
            <a:endParaRPr lang="en-US" sz="1600">
              <a:latin typeface="Arial" panose="020B0604020202020204" pitchFamily="34" charset="0"/>
              <a:cs typeface="Arial" panose="020B0604020202020204" pitchFamily="34" charset="0"/>
            </a:endParaRPr>
          </a:p>
          <a:p>
            <a:pPr marL="342900" indent="-342900">
              <a:buAutoNum type="arabicPeriod"/>
            </a:pPr>
            <a:endParaRPr lang="en-US" sz="1600">
              <a:latin typeface="Arial" panose="020B0604020202020204" pitchFamily="34" charset="0"/>
              <a:cs typeface="Arial" panose="020B0604020202020204" pitchFamily="34" charset="0"/>
            </a:endParaRPr>
          </a:p>
          <a:p>
            <a:pPr marL="342900" indent="-342900">
              <a:buAutoNum type="arabicPeriod"/>
            </a:pPr>
            <a:endParaRPr lang="en-US" sz="1600">
              <a:latin typeface="Arial" panose="020B0604020202020204" pitchFamily="34" charset="0"/>
              <a:cs typeface="Arial" panose="020B0604020202020204" pitchFamily="34" charset="0"/>
            </a:endParaRPr>
          </a:p>
          <a:p>
            <a:pPr marL="342900" indent="-342900">
              <a:buAutoNum type="arabicPeriod"/>
            </a:pPr>
            <a:endParaRPr lang="en-US" sz="1600">
              <a:latin typeface="Arial" panose="020B0604020202020204" pitchFamily="34" charset="0"/>
              <a:cs typeface="Arial" panose="020B0604020202020204" pitchFamily="34" charset="0"/>
            </a:endParaRPr>
          </a:p>
          <a:p>
            <a:pPr marL="342900" indent="-342900">
              <a:buAutoNum type="arabicPeriod"/>
            </a:pPr>
            <a:r>
              <a:rPr lang="en-US" sz="1600">
                <a:latin typeface="Arial" panose="020B0604020202020204" pitchFamily="34" charset="0"/>
                <a:cs typeface="Arial" panose="020B0604020202020204" pitchFamily="34" charset="0"/>
              </a:rPr>
              <a:t>Resumes</a:t>
            </a:r>
          </a:p>
          <a:p>
            <a:pPr marL="342900" indent="-342900">
              <a:buAutoNum type="arabicPeriod"/>
            </a:pPr>
            <a:r>
              <a:rPr lang="en-US" sz="1600">
                <a:latin typeface="Arial" panose="020B0604020202020204" pitchFamily="34" charset="0"/>
                <a:cs typeface="Arial" panose="020B0604020202020204" pitchFamily="34" charset="0"/>
              </a:rPr>
              <a:t>Letter of Commitment</a:t>
            </a:r>
          </a:p>
          <a:p>
            <a:pPr marL="342900" indent="-342900">
              <a:buAutoNum type="arabicPeriod"/>
            </a:pPr>
            <a:r>
              <a:rPr lang="en-US" sz="1600">
                <a:latin typeface="Arial" panose="020B0604020202020204" pitchFamily="34" charset="0"/>
                <a:cs typeface="Arial" panose="020B0604020202020204" pitchFamily="34" charset="0"/>
              </a:rPr>
              <a:t>Summary Slide</a:t>
            </a:r>
          </a:p>
          <a:p>
            <a:pPr marL="342900" indent="-342900">
              <a:buAutoNum type="arabicPeriod"/>
            </a:pPr>
            <a:endParaRPr lang="en-US" sz="1600">
              <a:latin typeface="Arial" panose="020B0604020202020204" pitchFamily="34" charset="0"/>
              <a:cs typeface="Arial" panose="020B0604020202020204" pitchFamily="34" charset="0"/>
            </a:endParaRPr>
          </a:p>
          <a:p>
            <a:endParaRPr lang="en-US" sz="1600">
              <a:latin typeface="Arial" panose="020B0604020202020204" pitchFamily="34" charset="0"/>
              <a:cs typeface="Arial" panose="020B0604020202020204" pitchFamily="34" charset="0"/>
            </a:endParaRPr>
          </a:p>
          <a:p>
            <a:endParaRPr lang="en-US" sz="1400">
              <a:latin typeface="Arial" panose="020B0604020202020204" pitchFamily="34" charset="0"/>
              <a:cs typeface="Arial" panose="020B0604020202020204" pitchFamily="34" charset="0"/>
            </a:endParaRPr>
          </a:p>
          <a:p>
            <a:endParaRPr lang="en-US" sz="1400">
              <a:latin typeface="Arial" panose="020B0604020202020204" pitchFamily="34" charset="0"/>
              <a:cs typeface="Arial" panose="020B0604020202020204" pitchFamily="34" charset="0"/>
            </a:endParaRPr>
          </a:p>
          <a:p>
            <a:endParaRPr lang="en-US" sz="1400">
              <a:latin typeface="Arial" panose="020B0604020202020204" pitchFamily="34" charset="0"/>
              <a:cs typeface="Arial" panose="020B0604020202020204" pitchFamily="34" charset="0"/>
            </a:endParaRPr>
          </a:p>
          <a:p>
            <a:endParaRPr lang="en-US" sz="140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A718EBA8-3396-DD62-130E-9BAD9A8D13F0}"/>
              </a:ext>
            </a:extLst>
          </p:cNvPr>
          <p:cNvSpPr txBox="1"/>
          <p:nvPr/>
        </p:nvSpPr>
        <p:spPr>
          <a:xfrm>
            <a:off x="4827880" y="4309352"/>
            <a:ext cx="2533066" cy="400110"/>
          </a:xfrm>
          <a:prstGeom prst="rect">
            <a:avLst/>
          </a:prstGeom>
          <a:noFill/>
        </p:spPr>
        <p:txBody>
          <a:bodyPr wrap="none" rtlCol="0">
            <a:spAutoFit/>
          </a:bodyPr>
          <a:lstStyle/>
          <a:p>
            <a:pPr algn="ctr"/>
            <a:r>
              <a:rPr lang="en-US" sz="2000" b="1">
                <a:latin typeface="Arial" panose="020B0604020202020204" pitchFamily="34" charset="0"/>
                <a:cs typeface="Arial" panose="020B0604020202020204" pitchFamily="34" charset="0"/>
              </a:rPr>
              <a:t>Submission items: </a:t>
            </a:r>
          </a:p>
        </p:txBody>
      </p:sp>
    </p:spTree>
    <p:extLst>
      <p:ext uri="{BB962C8B-B14F-4D97-AF65-F5344CB8AC3E}">
        <p14:creationId xmlns:p14="http://schemas.microsoft.com/office/powerpoint/2010/main" val="1105849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rmAutofit fontScale="90000"/>
          </a:bodyPr>
          <a:lstStyle/>
          <a:p>
            <a:r>
              <a:rPr lang="en-US">
                <a:solidFill>
                  <a:srgbClr val="008A97"/>
                </a:solidFill>
                <a:latin typeface="Arial" panose="020B0604020202020204" pitchFamily="34" charset="0"/>
                <a:cs typeface="Arial" panose="020B0604020202020204" pitchFamily="34" charset="0"/>
              </a:rPr>
              <a:t>Technical Narrative</a:t>
            </a:r>
          </a:p>
        </p:txBody>
      </p:sp>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graphicFrame>
        <p:nvGraphicFramePr>
          <p:cNvPr id="9" name="Diagram 8">
            <a:extLst>
              <a:ext uri="{FF2B5EF4-FFF2-40B4-BE49-F238E27FC236}">
                <a16:creationId xmlns:a16="http://schemas.microsoft.com/office/drawing/2014/main" id="{EAD00358-E9F2-0563-D24B-7B4D4BECA256}"/>
              </a:ext>
            </a:extLst>
          </p:cNvPr>
          <p:cNvGraphicFramePr/>
          <p:nvPr>
            <p:extLst>
              <p:ext uri="{D42A27DB-BD31-4B8C-83A1-F6EECF244321}">
                <p14:modId xmlns:p14="http://schemas.microsoft.com/office/powerpoint/2010/main" val="3629675901"/>
              </p:ext>
            </p:extLst>
          </p:nvPr>
        </p:nvGraphicFramePr>
        <p:xfrm>
          <a:off x="403226" y="1028877"/>
          <a:ext cx="11522075" cy="54809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3939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rmAutofit fontScale="90000"/>
          </a:bodyPr>
          <a:lstStyle/>
          <a:p>
            <a:r>
              <a:rPr lang="en-US">
                <a:solidFill>
                  <a:srgbClr val="008A97"/>
                </a:solidFill>
                <a:latin typeface="Arial" panose="020B0604020202020204" pitchFamily="34" charset="0"/>
                <a:cs typeface="Arial" panose="020B0604020202020204" pitchFamily="34" charset="0"/>
              </a:rPr>
              <a:t>Energy Justice Mapping Tool Reports</a:t>
            </a:r>
          </a:p>
        </p:txBody>
      </p:sp>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C7BC6EE-C133-5C78-285B-54CD3E17BE45}"/>
              </a:ext>
            </a:extLst>
          </p:cNvPr>
          <p:cNvSpPr txBox="1"/>
          <p:nvPr/>
        </p:nvSpPr>
        <p:spPr>
          <a:xfrm>
            <a:off x="263525" y="1078081"/>
            <a:ext cx="11661776" cy="2031325"/>
          </a:xfrm>
          <a:prstGeom prst="rect">
            <a:avLst/>
          </a:prstGeom>
          <a:noFill/>
        </p:spPr>
        <p:txBody>
          <a:bodyPr wrap="square">
            <a:spAutoFit/>
          </a:bodyPr>
          <a:lstStyle/>
          <a:p>
            <a:r>
              <a:rPr lang="en-US">
                <a:latin typeface="Arial" panose="020B0604020202020204" pitchFamily="34" charset="0"/>
                <a:cs typeface="Arial" panose="020B0604020202020204" pitchFamily="34" charset="0"/>
              </a:rPr>
              <a:t>DOE developed the “Energy Justice Mapping Tool for Schools” (</a:t>
            </a:r>
            <a:r>
              <a:rPr lang="en-US">
                <a:latin typeface="Arial" panose="020B0604020202020204" pitchFamily="34" charset="0"/>
                <a:cs typeface="Arial" panose="020B0604020202020204" pitchFamily="34" charset="0"/>
                <a:hlinkClick r:id="rId2"/>
              </a:rPr>
              <a:t>https://energyjustice-schools.egs.anl.gov</a:t>
            </a:r>
            <a:r>
              <a:rPr lang="en-US">
                <a:latin typeface="Arial" panose="020B0604020202020204" pitchFamily="34" charset="0"/>
                <a:cs typeface="Arial" panose="020B0604020202020204" pitchFamily="34" charset="0"/>
              </a:rPr>
              <a:t>) to help applicants derive relevant needs information on a school-by-school basis.</a:t>
            </a:r>
          </a:p>
          <a:p>
            <a:endParaRPr lang="en-US">
              <a:latin typeface="Arial" panose="020B0604020202020204" pitchFamily="34" charset="0"/>
              <a:cs typeface="Arial" panose="020B0604020202020204" pitchFamily="34" charset="0"/>
            </a:endParaRPr>
          </a:p>
          <a:p>
            <a:r>
              <a:rPr lang="en-US" b="1">
                <a:latin typeface="Arial" panose="020B0604020202020204" pitchFamily="34" charset="0"/>
                <a:cs typeface="Arial" panose="020B0604020202020204" pitchFamily="34" charset="0"/>
              </a:rPr>
              <a:t>Competitors must use this tool to generate a report for each school facility within the submission.</a:t>
            </a:r>
          </a:p>
          <a:p>
            <a:endParaRPr lang="en-US" b="1">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Need to upload a single .pdf document that includes the one-page summary report per school/school facility. This template can be found on </a:t>
            </a:r>
            <a:r>
              <a:rPr lang="en-US" err="1">
                <a:latin typeface="Arial" panose="020B0604020202020204" pitchFamily="34" charset="0"/>
                <a:cs typeface="Arial" panose="020B0604020202020204" pitchFamily="34" charset="0"/>
                <a:hlinkClick r:id="rId3"/>
              </a:rPr>
              <a:t>HeroX</a:t>
            </a:r>
            <a:r>
              <a:rPr lang="en-US">
                <a:latin typeface="Arial" panose="020B0604020202020204" pitchFamily="34" charset="0"/>
                <a:cs typeface="Arial" panose="020B0604020202020204" pitchFamily="34" charset="0"/>
              </a:rPr>
              <a:t> under the ‘Resources’ tab.</a:t>
            </a:r>
          </a:p>
        </p:txBody>
      </p:sp>
    </p:spTree>
    <p:extLst>
      <p:ext uri="{BB962C8B-B14F-4D97-AF65-F5344CB8AC3E}">
        <p14:creationId xmlns:p14="http://schemas.microsoft.com/office/powerpoint/2010/main" val="3660432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Autofit/>
          </a:bodyPr>
          <a:lstStyle/>
          <a:p>
            <a:r>
              <a:rPr lang="en-US" sz="3600">
                <a:solidFill>
                  <a:srgbClr val="008A97"/>
                </a:solidFill>
                <a:latin typeface="Arial" panose="020B0604020202020204" pitchFamily="34" charset="0"/>
                <a:cs typeface="Arial" panose="020B0604020202020204" pitchFamily="34" charset="0"/>
              </a:rPr>
              <a:t>School Energy Assessment (SEA Form) Tool Reports</a:t>
            </a:r>
          </a:p>
        </p:txBody>
      </p:sp>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C7BC6EE-C133-5C78-285B-54CD3E17BE45}"/>
              </a:ext>
            </a:extLst>
          </p:cNvPr>
          <p:cNvSpPr txBox="1"/>
          <p:nvPr/>
        </p:nvSpPr>
        <p:spPr>
          <a:xfrm>
            <a:off x="263525" y="1078081"/>
            <a:ext cx="11661776" cy="2308324"/>
          </a:xfrm>
          <a:prstGeom prst="rect">
            <a:avLst/>
          </a:prstGeom>
          <a:noFill/>
        </p:spPr>
        <p:txBody>
          <a:bodyPr wrap="square">
            <a:spAutoFit/>
          </a:bodyPr>
          <a:lstStyle/>
          <a:p>
            <a:r>
              <a:rPr lang="en-US" b="1">
                <a:latin typeface="Arial" panose="020B0604020202020204" pitchFamily="34" charset="0"/>
                <a:cs typeface="Arial" panose="020B0604020202020204" pitchFamily="34" charset="0"/>
              </a:rPr>
              <a:t>Competitors must use DOE’s School Energy Assessment (SEA) Form to generate a facility condition report, which is a needs assessment of the current condition of the school and school facilities that would receive the energy improvements.</a:t>
            </a:r>
          </a:p>
          <a:p>
            <a:endParaRPr lang="en-US">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The SEA Form is available for download on </a:t>
            </a:r>
            <a:r>
              <a:rPr lang="en-US">
                <a:latin typeface="Arial" panose="020B0604020202020204" pitchFamily="34" charset="0"/>
                <a:cs typeface="Arial" panose="020B0604020202020204" pitchFamily="34" charset="0"/>
                <a:hlinkClick r:id="rId2"/>
              </a:rPr>
              <a:t>HeroX</a:t>
            </a:r>
            <a:r>
              <a:rPr lang="en-US">
                <a:latin typeface="Arial" panose="020B0604020202020204" pitchFamily="34" charset="0"/>
                <a:cs typeface="Arial" panose="020B0604020202020204" pitchFamily="34" charset="0"/>
              </a:rPr>
              <a:t> under the ‘Resources’ tab.</a:t>
            </a:r>
          </a:p>
          <a:p>
            <a:endParaRPr lang="en-US">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Additional trainings on how to use the form can be found on: </a:t>
            </a:r>
          </a:p>
          <a:p>
            <a:r>
              <a:rPr lang="en-US">
                <a:latin typeface="Arial" panose="020B0604020202020204" pitchFamily="34" charset="0"/>
                <a:cs typeface="Arial" panose="020B0604020202020204" pitchFamily="34" charset="0"/>
                <a:hlinkClick r:id="rId3"/>
              </a:rPr>
              <a:t>School needs and benefits assessment resources | DOE</a:t>
            </a:r>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8153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Autofit/>
          </a:bodyPr>
          <a:lstStyle/>
          <a:p>
            <a:r>
              <a:rPr lang="en-US" sz="3600">
                <a:solidFill>
                  <a:srgbClr val="008A97"/>
                </a:solidFill>
                <a:latin typeface="Arial" panose="020B0604020202020204" pitchFamily="34" charset="0"/>
                <a:cs typeface="Arial" panose="020B0604020202020204" pitchFamily="34" charset="0"/>
              </a:rPr>
              <a:t>Resumes &amp; Letter of Commitment</a:t>
            </a:r>
          </a:p>
        </p:txBody>
      </p:sp>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C7BC6EE-C133-5C78-285B-54CD3E17BE45}"/>
              </a:ext>
            </a:extLst>
          </p:cNvPr>
          <p:cNvSpPr txBox="1"/>
          <p:nvPr/>
        </p:nvSpPr>
        <p:spPr>
          <a:xfrm>
            <a:off x="263525" y="1078081"/>
            <a:ext cx="11661776" cy="3693319"/>
          </a:xfrm>
          <a:prstGeom prst="rect">
            <a:avLst/>
          </a:prstGeom>
          <a:noFill/>
        </p:spPr>
        <p:txBody>
          <a:bodyPr wrap="square">
            <a:spAutoFit/>
          </a:bodyPr>
          <a:lstStyle/>
          <a:p>
            <a:r>
              <a:rPr lang="en-US" b="1">
                <a:latin typeface="Arial" panose="020B0604020202020204" pitchFamily="34" charset="0"/>
                <a:cs typeface="Arial" panose="020B0604020202020204" pitchFamily="34" charset="0"/>
              </a:rPr>
              <a:t>Resumes: </a:t>
            </a:r>
          </a:p>
          <a:p>
            <a:endParaRPr lang="en-US" b="1">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Competitors must submit a one-page resume for each project manager and key personnel that includes contact information, education, certification, professional experience, and education.</a:t>
            </a:r>
          </a:p>
          <a:p>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a:p>
            <a:r>
              <a:rPr lang="en-US" b="1">
                <a:latin typeface="Arial" panose="020B0604020202020204" pitchFamily="34" charset="0"/>
                <a:cs typeface="Arial" panose="020B0604020202020204" pitchFamily="34" charset="0"/>
              </a:rPr>
              <a:t>Letter of Commitment: </a:t>
            </a:r>
          </a:p>
          <a:p>
            <a:endParaRPr lang="en-US" b="1">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Letters from portfolio schools/LEAs and any other key project partners identified at time of application should be submitted. These letters should state the entity’s intent to participate in the proposed project and their role(s) should the project move forward.</a:t>
            </a:r>
          </a:p>
          <a:p>
            <a:endParaRPr lang="en-US">
              <a:latin typeface="Arial" panose="020B0604020202020204" pitchFamily="34" charset="0"/>
              <a:cs typeface="Arial" panose="020B0604020202020204" pitchFamily="34" charset="0"/>
            </a:endParaRPr>
          </a:p>
          <a:p>
            <a:r>
              <a:rPr lang="en-US" b="1">
                <a:latin typeface="Arial" panose="020B0604020202020204" pitchFamily="34" charset="0"/>
                <a:cs typeface="Arial" panose="020B0604020202020204" pitchFamily="34" charset="0"/>
              </a:rPr>
              <a:t>Each letter must not exceed one (1) page. </a:t>
            </a:r>
          </a:p>
        </p:txBody>
      </p:sp>
    </p:spTree>
    <p:extLst>
      <p:ext uri="{BB962C8B-B14F-4D97-AF65-F5344CB8AC3E}">
        <p14:creationId xmlns:p14="http://schemas.microsoft.com/office/powerpoint/2010/main" val="3374316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08AF836-49C6-8881-A2E8-497AAF66C486}"/>
              </a:ext>
            </a:extLst>
          </p:cNvPr>
          <p:cNvPicPr/>
          <p:nvPr/>
        </p:nvPicPr>
        <p:blipFill>
          <a:blip r:embed="rId3">
            <a:duotone>
              <a:prstClr val="black"/>
              <a:srgbClr val="009999">
                <a:tint val="45000"/>
                <a:satMod val="400000"/>
              </a:srgbClr>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0" y="2056764"/>
            <a:ext cx="12192000" cy="4801236"/>
          </a:xfrm>
          <a:prstGeom prst="rect">
            <a:avLst/>
          </a:prstGeom>
        </p:spPr>
      </p:pic>
      <p:pic>
        <p:nvPicPr>
          <p:cNvPr id="14" name="Picture 13">
            <a:extLst>
              <a:ext uri="{FF2B5EF4-FFF2-40B4-BE49-F238E27FC236}">
                <a16:creationId xmlns:a16="http://schemas.microsoft.com/office/drawing/2014/main" id="{1371F415-0583-E683-99F7-4BE8EF16DE28}"/>
              </a:ext>
            </a:extLst>
          </p:cNvPr>
          <p:cNvPicPr>
            <a:picLocks noChangeAspect="1"/>
          </p:cNvPicPr>
          <p:nvPr/>
        </p:nvPicPr>
        <p:blipFill>
          <a:blip r:embed="rId5"/>
          <a:stretch>
            <a:fillRect/>
          </a:stretch>
        </p:blipFill>
        <p:spPr>
          <a:xfrm>
            <a:off x="0" y="6192174"/>
            <a:ext cx="1399407" cy="665826"/>
          </a:xfrm>
          <a:prstGeom prst="rect">
            <a:avLst/>
          </a:prstGeom>
        </p:spPr>
      </p:pic>
      <p:sp>
        <p:nvSpPr>
          <p:cNvPr id="2" name="Title 1">
            <a:extLst>
              <a:ext uri="{FF2B5EF4-FFF2-40B4-BE49-F238E27FC236}">
                <a16:creationId xmlns:a16="http://schemas.microsoft.com/office/drawing/2014/main" id="{509F5C62-78AD-72D2-8D23-0B5587DDCECD}"/>
              </a:ext>
            </a:extLst>
          </p:cNvPr>
          <p:cNvSpPr>
            <a:spLocks noGrp="1"/>
          </p:cNvSpPr>
          <p:nvPr>
            <p:ph type="title"/>
          </p:nvPr>
        </p:nvSpPr>
        <p:spPr>
          <a:xfrm>
            <a:off x="838200" y="2766218"/>
            <a:ext cx="10515600" cy="1325563"/>
          </a:xfrm>
        </p:spPr>
        <p:txBody>
          <a:bodyPr/>
          <a:lstStyle/>
          <a:p>
            <a:pPr algn="ctr"/>
            <a:r>
              <a:rPr lang="en-US">
                <a:solidFill>
                  <a:srgbClr val="268F92"/>
                </a:solidFill>
                <a:latin typeface="Arial" panose="020B0604020202020204" pitchFamily="34" charset="0"/>
                <a:cs typeface="Arial" panose="020B0604020202020204" pitchFamily="34" charset="0"/>
              </a:rPr>
              <a:t>Overview of WVOE Application Process</a:t>
            </a:r>
          </a:p>
        </p:txBody>
      </p:sp>
      <p:pic>
        <p:nvPicPr>
          <p:cNvPr id="12" name="Content Placeholder 4" descr="A logo for a company">
            <a:extLst>
              <a:ext uri="{FF2B5EF4-FFF2-40B4-BE49-F238E27FC236}">
                <a16:creationId xmlns:a16="http://schemas.microsoft.com/office/drawing/2014/main" id="{EE48388C-E03C-BFE8-5D83-576876E31D8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12680" y="98266"/>
            <a:ext cx="2034540" cy="1627632"/>
          </a:xfrm>
          <a:prstGeom prst="rect">
            <a:avLst/>
          </a:prstGeom>
        </p:spPr>
      </p:pic>
    </p:spTree>
    <p:extLst>
      <p:ext uri="{BB962C8B-B14F-4D97-AF65-F5344CB8AC3E}">
        <p14:creationId xmlns:p14="http://schemas.microsoft.com/office/powerpoint/2010/main" val="3515236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rmAutofit fontScale="90000"/>
          </a:bodyPr>
          <a:lstStyle/>
          <a:p>
            <a:r>
              <a:rPr lang="en-US">
                <a:solidFill>
                  <a:srgbClr val="008A97"/>
                </a:solidFill>
                <a:latin typeface="Arial" panose="020B0604020202020204" pitchFamily="34" charset="0"/>
                <a:cs typeface="Arial" panose="020B0604020202020204" pitchFamily="34" charset="0"/>
              </a:rPr>
              <a:t>WVOE Portfolio – Preparing for Phase 1</a:t>
            </a:r>
          </a:p>
        </p:txBody>
      </p:sp>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sp>
        <p:nvSpPr>
          <p:cNvPr id="2" name="Speech Bubble: Rectangle with Corners Rounded 1">
            <a:extLst>
              <a:ext uri="{FF2B5EF4-FFF2-40B4-BE49-F238E27FC236}">
                <a16:creationId xmlns:a16="http://schemas.microsoft.com/office/drawing/2014/main" id="{29DFB0FE-0E63-2D68-F7DE-CC146D880F28}"/>
              </a:ext>
            </a:extLst>
          </p:cNvPr>
          <p:cNvSpPr/>
          <p:nvPr/>
        </p:nvSpPr>
        <p:spPr>
          <a:xfrm>
            <a:off x="9011920" y="995680"/>
            <a:ext cx="2913381" cy="1447446"/>
          </a:xfrm>
          <a:prstGeom prst="wedgeRoundRectCallou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atin typeface="Arial" panose="020B0604020202020204" pitchFamily="34" charset="0"/>
                <a:cs typeface="Arial" panose="020B0604020202020204" pitchFamily="34" charset="0"/>
              </a:rPr>
              <a:t>Applications must be submitted by </a:t>
            </a:r>
          </a:p>
          <a:p>
            <a:pPr algn="ctr"/>
            <a:r>
              <a:rPr lang="en-US" b="1">
                <a:latin typeface="Arial" panose="020B0604020202020204" pitchFamily="34" charset="0"/>
                <a:cs typeface="Arial" panose="020B0604020202020204" pitchFamily="34" charset="0"/>
              </a:rPr>
              <a:t>May 20</a:t>
            </a:r>
            <a:r>
              <a:rPr lang="en-US" b="1" baseline="30000">
                <a:latin typeface="Arial" panose="020B0604020202020204" pitchFamily="34" charset="0"/>
                <a:cs typeface="Arial" panose="020B0604020202020204" pitchFamily="34" charset="0"/>
              </a:rPr>
              <a:t>th</a:t>
            </a:r>
            <a:r>
              <a:rPr lang="en-US" b="1">
                <a:latin typeface="Arial" panose="020B0604020202020204" pitchFamily="34" charset="0"/>
                <a:cs typeface="Arial" panose="020B0604020202020204" pitchFamily="34" charset="0"/>
              </a:rPr>
              <a:t>, 2024, 5PM ET</a:t>
            </a:r>
          </a:p>
        </p:txBody>
      </p:sp>
      <p:sp>
        <p:nvSpPr>
          <p:cNvPr id="4" name="TextBox 3">
            <a:extLst>
              <a:ext uri="{FF2B5EF4-FFF2-40B4-BE49-F238E27FC236}">
                <a16:creationId xmlns:a16="http://schemas.microsoft.com/office/drawing/2014/main" id="{7907D570-79E0-A12D-14C9-869C63BAB05B}"/>
              </a:ext>
            </a:extLst>
          </p:cNvPr>
          <p:cNvSpPr txBox="1"/>
          <p:nvPr/>
        </p:nvSpPr>
        <p:spPr>
          <a:xfrm>
            <a:off x="263525" y="995680"/>
            <a:ext cx="10577195" cy="4524315"/>
          </a:xfrm>
          <a:prstGeom prst="rect">
            <a:avLst/>
          </a:prstGeom>
          <a:noFill/>
        </p:spPr>
        <p:txBody>
          <a:bodyPr wrap="square">
            <a:spAutoFit/>
          </a:bodyPr>
          <a:lstStyle/>
          <a:p>
            <a:r>
              <a:rPr lang="en-US" b="1">
                <a:latin typeface="Arial" panose="020B0604020202020204" pitchFamily="34" charset="0"/>
                <a:cs typeface="Arial" panose="020B0604020202020204" pitchFamily="34" charset="0"/>
              </a:rPr>
              <a:t>Applications can be completed here: </a:t>
            </a:r>
            <a:r>
              <a:rPr lang="en-US" b="1">
                <a:latin typeface="Arial" panose="020B0604020202020204" pitchFamily="34" charset="0"/>
                <a:cs typeface="Arial" panose="020B0604020202020204" pitchFamily="34" charset="0"/>
                <a:hlinkClick r:id="rId2"/>
              </a:rPr>
              <a:t>Link </a:t>
            </a:r>
            <a:endParaRPr lang="en-US" b="1">
              <a:latin typeface="Arial" panose="020B0604020202020204" pitchFamily="34" charset="0"/>
              <a:cs typeface="Arial" panose="020B0604020202020204" pitchFamily="34" charset="0"/>
            </a:endParaRPr>
          </a:p>
          <a:p>
            <a:pPr>
              <a:lnSpc>
                <a:spcPct val="150000"/>
              </a:lnSpc>
            </a:pPr>
            <a:endParaRPr lang="en-US">
              <a:latin typeface="Arial" panose="020B0604020202020204" pitchFamily="34" charset="0"/>
              <a:cs typeface="Arial" panose="020B0604020202020204" pitchFamily="34" charset="0"/>
            </a:endParaRPr>
          </a:p>
          <a:p>
            <a:pPr>
              <a:lnSpc>
                <a:spcPct val="150000"/>
              </a:lnSpc>
            </a:pPr>
            <a:r>
              <a:rPr lang="en-US">
                <a:latin typeface="Arial" panose="020B0604020202020204" pitchFamily="34" charset="0"/>
                <a:cs typeface="Arial" panose="020B0604020202020204" pitchFamily="34" charset="0"/>
              </a:rPr>
              <a:t>Items you need for filling out the application:</a:t>
            </a:r>
          </a:p>
          <a:p>
            <a:pPr marL="285750" indent="-285750">
              <a:lnSpc>
                <a:spcPct val="150000"/>
              </a:lnSpc>
              <a:buFont typeface="Arial" panose="020B0604020202020204" pitchFamily="34" charset="0"/>
              <a:buChar char="•"/>
            </a:pPr>
            <a:r>
              <a:rPr lang="en-US">
                <a:latin typeface="Arial" panose="020B0604020202020204" pitchFamily="34" charset="0"/>
                <a:cs typeface="Arial" panose="020B0604020202020204" pitchFamily="34" charset="0"/>
              </a:rPr>
              <a:t>School or school facility point of contact</a:t>
            </a:r>
          </a:p>
          <a:p>
            <a:pPr marL="285750" indent="-285750">
              <a:lnSpc>
                <a:spcPct val="150000"/>
              </a:lnSpc>
              <a:buFont typeface="Arial" panose="020B0604020202020204" pitchFamily="34" charset="0"/>
              <a:buChar char="•"/>
            </a:pPr>
            <a:r>
              <a:rPr lang="en-US">
                <a:latin typeface="Arial" panose="020B0604020202020204" pitchFamily="34" charset="0"/>
                <a:cs typeface="Arial" panose="020B0604020202020204" pitchFamily="34" charset="0"/>
              </a:rPr>
              <a:t>Percentage of free &amp; reduced-price lunch</a:t>
            </a:r>
          </a:p>
          <a:p>
            <a:pPr marL="285750" indent="-285750">
              <a:lnSpc>
                <a:spcPct val="150000"/>
              </a:lnSpc>
              <a:buFont typeface="Arial" panose="020B0604020202020204" pitchFamily="34" charset="0"/>
              <a:buChar char="•"/>
            </a:pPr>
            <a:r>
              <a:rPr lang="en-US">
                <a:latin typeface="Arial" panose="020B0604020202020204" pitchFamily="34" charset="0"/>
                <a:cs typeface="Arial" panose="020B0604020202020204" pitchFamily="34" charset="0"/>
              </a:rPr>
              <a:t>Identify if school falls under Low-Income/Disadvantaged community according to CJEST</a:t>
            </a:r>
          </a:p>
          <a:p>
            <a:pPr marL="285750" indent="-285750">
              <a:lnSpc>
                <a:spcPct val="150000"/>
              </a:lnSpc>
              <a:buFont typeface="Arial" panose="020B0604020202020204" pitchFamily="34" charset="0"/>
              <a:buChar char="•"/>
            </a:pPr>
            <a:r>
              <a:rPr lang="en-US">
                <a:latin typeface="Arial" panose="020B0604020202020204" pitchFamily="34" charset="0"/>
                <a:cs typeface="Arial" panose="020B0604020202020204" pitchFamily="34" charset="0"/>
              </a:rPr>
              <a:t>Identify the energy intensity if any energy audit at your school was performed previously</a:t>
            </a:r>
          </a:p>
          <a:p>
            <a:pPr marL="285750" indent="-285750">
              <a:lnSpc>
                <a:spcPct val="150000"/>
              </a:lnSpc>
              <a:buFont typeface="Arial" panose="020B0604020202020204" pitchFamily="34" charset="0"/>
              <a:buChar char="•"/>
            </a:pPr>
            <a:r>
              <a:rPr lang="en-US">
                <a:latin typeface="Arial" panose="020B0604020202020204" pitchFamily="34" charset="0"/>
                <a:cs typeface="Arial" panose="020B0604020202020204" pitchFamily="34" charset="0"/>
              </a:rPr>
              <a:t>Identify any planned or on-going energy improvement projects</a:t>
            </a:r>
          </a:p>
          <a:p>
            <a:pPr marL="285750" indent="-285750" algn="just">
              <a:lnSpc>
                <a:spcPct val="150000"/>
              </a:lnSpc>
              <a:buFont typeface="Arial" panose="020B0604020202020204" pitchFamily="34" charset="0"/>
              <a:buChar char="•"/>
            </a:pPr>
            <a:r>
              <a:rPr lang="en-US">
                <a:latin typeface="Arial" panose="020B0604020202020204" pitchFamily="34" charset="0"/>
                <a:cs typeface="Arial" panose="020B0604020202020204" pitchFamily="34" charset="0"/>
              </a:rPr>
              <a:t>Prepare a Letter of Commitment by </a:t>
            </a:r>
            <a:r>
              <a:rPr lang="en-US" b="1">
                <a:latin typeface="Arial" panose="020B0604020202020204" pitchFamily="34" charset="0"/>
                <a:cs typeface="Arial" panose="020B0604020202020204" pitchFamily="34" charset="0"/>
              </a:rPr>
              <a:t>June 13</a:t>
            </a:r>
            <a:r>
              <a:rPr lang="en-US" b="1" baseline="30000">
                <a:latin typeface="Arial" panose="020B0604020202020204" pitchFamily="34" charset="0"/>
                <a:cs typeface="Arial" panose="020B0604020202020204" pitchFamily="34" charset="0"/>
              </a:rPr>
              <a:t>th</a:t>
            </a:r>
            <a:r>
              <a:rPr lang="en-US" b="1">
                <a:latin typeface="Arial" panose="020B0604020202020204" pitchFamily="34" charset="0"/>
                <a:cs typeface="Arial" panose="020B0604020202020204" pitchFamily="34" charset="0"/>
              </a:rPr>
              <a:t>, 2024, 5PM ET</a:t>
            </a:r>
            <a:r>
              <a:rPr lang="en-US">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endParaRPr lang="en-US">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a:latin typeface="Arial" panose="020B0604020202020204" pitchFamily="34" charset="0"/>
              <a:cs typeface="Arial" panose="020B0604020202020204" pitchFamily="34" charset="0"/>
            </a:endParaRPr>
          </a:p>
          <a:p>
            <a:endParaRPr 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0348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2F8C362-3134-453E-AD86-CAC703AE1B53}"/>
              </a:ext>
            </a:extLst>
          </p:cNvPr>
          <p:cNvPicPr/>
          <p:nvPr/>
        </p:nvPicPr>
        <p:blipFill>
          <a:blip r:embed="rId2">
            <a:duotone>
              <a:prstClr val="black"/>
              <a:srgbClr val="009999">
                <a:tint val="45000"/>
                <a:satMod val="400000"/>
              </a:srgbClr>
            </a:duoton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0" y="2056764"/>
            <a:ext cx="12192000" cy="4801236"/>
          </a:xfrm>
          <a:prstGeom prst="rect">
            <a:avLst/>
          </a:prstGeom>
        </p:spPr>
      </p:pic>
      <p:pic>
        <p:nvPicPr>
          <p:cNvPr id="7" name="Picture 6">
            <a:extLst>
              <a:ext uri="{FF2B5EF4-FFF2-40B4-BE49-F238E27FC236}">
                <a16:creationId xmlns:a16="http://schemas.microsoft.com/office/drawing/2014/main" id="{0B4B42ED-2C4E-D6E1-EB13-E21DECDA8AB6}"/>
              </a:ext>
            </a:extLst>
          </p:cNvPr>
          <p:cNvPicPr>
            <a:picLocks noChangeAspect="1"/>
          </p:cNvPicPr>
          <p:nvPr/>
        </p:nvPicPr>
        <p:blipFill>
          <a:blip r:embed="rId4"/>
          <a:stretch>
            <a:fillRect/>
          </a:stretch>
        </p:blipFill>
        <p:spPr>
          <a:xfrm>
            <a:off x="0" y="6192174"/>
            <a:ext cx="1399407" cy="665826"/>
          </a:xfrm>
          <a:prstGeom prst="rect">
            <a:avLst/>
          </a:prstGeom>
        </p:spPr>
      </p:pic>
      <p:sp>
        <p:nvSpPr>
          <p:cNvPr id="2" name="TextBox 1">
            <a:extLst>
              <a:ext uri="{FF2B5EF4-FFF2-40B4-BE49-F238E27FC236}">
                <a16:creationId xmlns:a16="http://schemas.microsoft.com/office/drawing/2014/main" id="{C293B309-877B-11AF-847B-F8EAE192C7AC}"/>
              </a:ext>
            </a:extLst>
          </p:cNvPr>
          <p:cNvSpPr txBox="1"/>
          <p:nvPr/>
        </p:nvSpPr>
        <p:spPr>
          <a:xfrm>
            <a:off x="3725904" y="2505670"/>
            <a:ext cx="4740191" cy="923330"/>
          </a:xfrm>
          <a:prstGeom prst="rect">
            <a:avLst/>
          </a:prstGeom>
          <a:noFill/>
        </p:spPr>
        <p:txBody>
          <a:bodyPr wrap="square" rtlCol="0">
            <a:spAutoFit/>
          </a:bodyPr>
          <a:lstStyle/>
          <a:p>
            <a:pPr algn="ctr"/>
            <a:r>
              <a:rPr lang="en-US" sz="5400">
                <a:solidFill>
                  <a:srgbClr val="268F92"/>
                </a:solidFill>
                <a:latin typeface="Arial" panose="020B0604020202020204" pitchFamily="34" charset="0"/>
                <a:cs typeface="Arial" panose="020B0604020202020204" pitchFamily="34" charset="0"/>
              </a:rPr>
              <a:t>Q &amp; A</a:t>
            </a:r>
          </a:p>
        </p:txBody>
      </p:sp>
    </p:spTree>
    <p:extLst>
      <p:ext uri="{BB962C8B-B14F-4D97-AF65-F5344CB8AC3E}">
        <p14:creationId xmlns:p14="http://schemas.microsoft.com/office/powerpoint/2010/main" val="2962111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32495F0-C5CB-4823-AE70-EED61EBAB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5D8C0C-394D-31D3-DD57-1253D8001A43}"/>
              </a:ext>
            </a:extLst>
          </p:cNvPr>
          <p:cNvSpPr>
            <a:spLocks noGrp="1"/>
          </p:cNvSpPr>
          <p:nvPr>
            <p:ph type="title"/>
          </p:nvPr>
        </p:nvSpPr>
        <p:spPr>
          <a:xfrm>
            <a:off x="851183" y="1143000"/>
            <a:ext cx="4846320" cy="2898648"/>
          </a:xfrm>
        </p:spPr>
        <p:txBody>
          <a:bodyPr vert="horz" lIns="91440" tIns="45720" rIns="91440" bIns="45720" rtlCol="0" anchor="b">
            <a:normAutofit/>
          </a:bodyPr>
          <a:lstStyle/>
          <a:p>
            <a:r>
              <a:rPr lang="en-US" sz="5400" b="1" i="1"/>
              <a:t>Garrett Weaver </a:t>
            </a:r>
            <a:br>
              <a:rPr lang="en-US" sz="5400"/>
            </a:br>
            <a:r>
              <a:rPr lang="en-US" sz="5400"/>
              <a:t>Energy Program Manager	</a:t>
            </a:r>
          </a:p>
        </p:txBody>
      </p:sp>
      <p:sp>
        <p:nvSpPr>
          <p:cNvPr id="40" name="Rectangle 39">
            <a:extLst>
              <a:ext uri="{FF2B5EF4-FFF2-40B4-BE49-F238E27FC236}">
                <a16:creationId xmlns:a16="http://schemas.microsoft.com/office/drawing/2014/main" id="{CB8B9C25-D80D-48EC-B83A-231219A80C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82975"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6" name="Picture 5" descr="A logo with green and blue text&#10;&#10;Description automatically generated">
            <a:extLst>
              <a:ext uri="{FF2B5EF4-FFF2-40B4-BE49-F238E27FC236}">
                <a16:creationId xmlns:a16="http://schemas.microsoft.com/office/drawing/2014/main" id="{921E58FF-6EF0-14F2-1421-2CF3594D0181}"/>
              </a:ext>
            </a:extLst>
          </p:cNvPr>
          <p:cNvPicPr>
            <a:picLocks noChangeAspect="1"/>
          </p:cNvPicPr>
          <p:nvPr/>
        </p:nvPicPr>
        <p:blipFill>
          <a:blip r:embed="rId3"/>
          <a:stretch>
            <a:fillRect/>
          </a:stretch>
        </p:blipFill>
        <p:spPr>
          <a:xfrm>
            <a:off x="6260956" y="471651"/>
            <a:ext cx="5441001" cy="2584475"/>
          </a:xfrm>
          <a:prstGeom prst="rect">
            <a:avLst/>
          </a:prstGeom>
        </p:spPr>
      </p:pic>
      <p:sp>
        <p:nvSpPr>
          <p:cNvPr id="38" name="Rectangle 37">
            <a:extLst>
              <a:ext uri="{FF2B5EF4-FFF2-40B4-BE49-F238E27FC236}">
                <a16:creationId xmlns:a16="http://schemas.microsoft.com/office/drawing/2014/main" id="{601CC70B-8875-45A1-8AFD-7D546E3C0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3897" y="4177748"/>
            <a:ext cx="4824407"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Content Placeholder 4" descr="A logo for a company">
            <a:extLst>
              <a:ext uri="{FF2B5EF4-FFF2-40B4-BE49-F238E27FC236}">
                <a16:creationId xmlns:a16="http://schemas.microsoft.com/office/drawing/2014/main" id="{6C5DA883-1654-2F67-AE6D-BC3541705A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16543" y="3522180"/>
            <a:ext cx="3929826" cy="3143861"/>
          </a:xfrm>
          <a:prstGeom prst="rect">
            <a:avLst/>
          </a:prstGeom>
        </p:spPr>
      </p:pic>
      <p:pic>
        <p:nvPicPr>
          <p:cNvPr id="5" name="Picture 4" descr="A logo with green and blue text&#10;&#10;Description automatically generated">
            <a:extLst>
              <a:ext uri="{FF2B5EF4-FFF2-40B4-BE49-F238E27FC236}">
                <a16:creationId xmlns:a16="http://schemas.microsoft.com/office/drawing/2014/main" id="{B44A8C9D-0872-F48F-426A-E074EFB43748}"/>
              </a:ext>
            </a:extLst>
          </p:cNvPr>
          <p:cNvPicPr>
            <a:picLocks noChangeAspect="1"/>
          </p:cNvPicPr>
          <p:nvPr/>
        </p:nvPicPr>
        <p:blipFill>
          <a:blip r:embed="rId3"/>
          <a:stretch>
            <a:fillRect/>
          </a:stretch>
        </p:blipFill>
        <p:spPr>
          <a:xfrm>
            <a:off x="0" y="6192174"/>
            <a:ext cx="1399407" cy="665826"/>
          </a:xfrm>
          <a:prstGeom prst="rect">
            <a:avLst/>
          </a:prstGeom>
        </p:spPr>
      </p:pic>
    </p:spTree>
    <p:extLst>
      <p:ext uri="{BB962C8B-B14F-4D97-AF65-F5344CB8AC3E}">
        <p14:creationId xmlns:p14="http://schemas.microsoft.com/office/powerpoint/2010/main" val="3877060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rmAutofit fontScale="90000"/>
          </a:bodyPr>
          <a:lstStyle/>
          <a:p>
            <a:r>
              <a:rPr lang="en-US">
                <a:solidFill>
                  <a:srgbClr val="008A97"/>
                </a:solidFill>
                <a:latin typeface="Arial" panose="020B0604020202020204" pitchFamily="34" charset="0"/>
                <a:cs typeface="Arial" panose="020B0604020202020204" pitchFamily="34" charset="0"/>
              </a:rPr>
              <a:t>Agenda</a:t>
            </a:r>
          </a:p>
        </p:txBody>
      </p:sp>
      <p:graphicFrame>
        <p:nvGraphicFramePr>
          <p:cNvPr id="2" name="Diagram 1">
            <a:extLst>
              <a:ext uri="{FF2B5EF4-FFF2-40B4-BE49-F238E27FC236}">
                <a16:creationId xmlns:a16="http://schemas.microsoft.com/office/drawing/2014/main" id="{597673CF-FF55-0AA7-B1AB-88CF48137532}"/>
              </a:ext>
            </a:extLst>
          </p:cNvPr>
          <p:cNvGraphicFramePr/>
          <p:nvPr>
            <p:extLst>
              <p:ext uri="{D42A27DB-BD31-4B8C-83A1-F6EECF244321}">
                <p14:modId xmlns:p14="http://schemas.microsoft.com/office/powerpoint/2010/main" val="1582109853"/>
              </p:ext>
            </p:extLst>
          </p:nvPr>
        </p:nvGraphicFramePr>
        <p:xfrm>
          <a:off x="2030413" y="996533"/>
          <a:ext cx="8640462"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763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08AF836-49C6-8881-A2E8-497AAF66C486}"/>
              </a:ext>
            </a:extLst>
          </p:cNvPr>
          <p:cNvPicPr/>
          <p:nvPr/>
        </p:nvPicPr>
        <p:blipFill>
          <a:blip r:embed="rId3">
            <a:duotone>
              <a:prstClr val="black"/>
              <a:srgbClr val="009999">
                <a:tint val="45000"/>
                <a:satMod val="400000"/>
              </a:srgbClr>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0" y="2056764"/>
            <a:ext cx="12192000" cy="4801236"/>
          </a:xfrm>
          <a:prstGeom prst="rect">
            <a:avLst/>
          </a:prstGeom>
        </p:spPr>
      </p:pic>
      <p:pic>
        <p:nvPicPr>
          <p:cNvPr id="14" name="Picture 13">
            <a:extLst>
              <a:ext uri="{FF2B5EF4-FFF2-40B4-BE49-F238E27FC236}">
                <a16:creationId xmlns:a16="http://schemas.microsoft.com/office/drawing/2014/main" id="{1371F415-0583-E683-99F7-4BE8EF16DE28}"/>
              </a:ext>
            </a:extLst>
          </p:cNvPr>
          <p:cNvPicPr>
            <a:picLocks noChangeAspect="1"/>
          </p:cNvPicPr>
          <p:nvPr/>
        </p:nvPicPr>
        <p:blipFill>
          <a:blip r:embed="rId5"/>
          <a:stretch>
            <a:fillRect/>
          </a:stretch>
        </p:blipFill>
        <p:spPr>
          <a:xfrm>
            <a:off x="0" y="6192174"/>
            <a:ext cx="1399407" cy="665826"/>
          </a:xfrm>
          <a:prstGeom prst="rect">
            <a:avLst/>
          </a:prstGeom>
        </p:spPr>
      </p:pic>
      <p:sp>
        <p:nvSpPr>
          <p:cNvPr id="2" name="Title 1">
            <a:extLst>
              <a:ext uri="{FF2B5EF4-FFF2-40B4-BE49-F238E27FC236}">
                <a16:creationId xmlns:a16="http://schemas.microsoft.com/office/drawing/2014/main" id="{509F5C62-78AD-72D2-8D23-0B5587DDCECD}"/>
              </a:ext>
            </a:extLst>
          </p:cNvPr>
          <p:cNvSpPr>
            <a:spLocks noGrp="1"/>
          </p:cNvSpPr>
          <p:nvPr>
            <p:ph type="title"/>
          </p:nvPr>
        </p:nvSpPr>
        <p:spPr>
          <a:xfrm>
            <a:off x="838200" y="2766218"/>
            <a:ext cx="10515600" cy="1325563"/>
          </a:xfrm>
        </p:spPr>
        <p:txBody>
          <a:bodyPr/>
          <a:lstStyle/>
          <a:p>
            <a:pPr algn="ctr"/>
            <a:r>
              <a:rPr lang="en-US">
                <a:solidFill>
                  <a:srgbClr val="268F92"/>
                </a:solidFill>
                <a:latin typeface="Arial"/>
                <a:cs typeface="Arial"/>
              </a:rPr>
              <a:t>Introduction to the 2024 Renew America’s Schools Prize </a:t>
            </a:r>
            <a:endParaRPr lang="en-US">
              <a:solidFill>
                <a:srgbClr val="268F92"/>
              </a:solidFill>
              <a:latin typeface="Arial" panose="020B0604020202020204" pitchFamily="34" charset="0"/>
              <a:cs typeface="Arial" panose="020B0604020202020204" pitchFamily="34" charset="0"/>
            </a:endParaRPr>
          </a:p>
        </p:txBody>
      </p:sp>
      <p:pic>
        <p:nvPicPr>
          <p:cNvPr id="12" name="Content Placeholder 4" descr="A logo for a company">
            <a:extLst>
              <a:ext uri="{FF2B5EF4-FFF2-40B4-BE49-F238E27FC236}">
                <a16:creationId xmlns:a16="http://schemas.microsoft.com/office/drawing/2014/main" id="{EE48388C-E03C-BFE8-5D83-576876E31D8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12680" y="98266"/>
            <a:ext cx="2034540" cy="1627632"/>
          </a:xfrm>
          <a:prstGeom prst="rect">
            <a:avLst/>
          </a:prstGeom>
        </p:spPr>
      </p:pic>
    </p:spTree>
    <p:extLst>
      <p:ext uri="{BB962C8B-B14F-4D97-AF65-F5344CB8AC3E}">
        <p14:creationId xmlns:p14="http://schemas.microsoft.com/office/powerpoint/2010/main" val="2125158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rmAutofit fontScale="90000"/>
          </a:bodyPr>
          <a:lstStyle/>
          <a:p>
            <a:r>
              <a:rPr lang="en-US">
                <a:solidFill>
                  <a:srgbClr val="008A97"/>
                </a:solidFill>
                <a:latin typeface="Arial" panose="020B0604020202020204" pitchFamily="34" charset="0"/>
                <a:cs typeface="Arial" panose="020B0604020202020204" pitchFamily="34" charset="0"/>
              </a:rPr>
              <a:t>Prize Purpose</a:t>
            </a:r>
          </a:p>
        </p:txBody>
      </p:sp>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B87A40F-7FE2-651A-46A8-C5F311EC432C}"/>
              </a:ext>
            </a:extLst>
          </p:cNvPr>
          <p:cNvSpPr txBox="1"/>
          <p:nvPr/>
        </p:nvSpPr>
        <p:spPr>
          <a:xfrm>
            <a:off x="263525" y="851540"/>
            <a:ext cx="11661776" cy="2446824"/>
          </a:xfrm>
          <a:prstGeom prst="rect">
            <a:avLst/>
          </a:prstGeom>
          <a:noFill/>
        </p:spPr>
        <p:txBody>
          <a:bodyPr wrap="square">
            <a:spAutoFit/>
          </a:bodyPr>
          <a:lstStyle/>
          <a:p>
            <a:r>
              <a:rPr lang="en-US" sz="1700">
                <a:latin typeface="Arial" panose="020B0604020202020204" pitchFamily="34" charset="0"/>
                <a:cs typeface="Arial" panose="020B0604020202020204" pitchFamily="34" charset="0"/>
              </a:rPr>
              <a:t>This program seeks applications that not only address the need for energy efficiency and renewable energy upgrades, but also create innovative and sustaining partnerships, leverage funding and economies of scale, and provide replicable and scalable models for sector-wide change.</a:t>
            </a:r>
          </a:p>
          <a:p>
            <a:endParaRPr lang="en-US" sz="1700">
              <a:latin typeface="Arial" panose="020B0604020202020204" pitchFamily="34" charset="0"/>
              <a:cs typeface="Arial" panose="020B0604020202020204" pitchFamily="34" charset="0"/>
            </a:endParaRPr>
          </a:p>
          <a:p>
            <a:r>
              <a:rPr lang="en-US" sz="1700">
                <a:latin typeface="Arial" panose="020B0604020202020204" pitchFamily="34" charset="0"/>
                <a:cs typeface="Arial" panose="020B0604020202020204" pitchFamily="34" charset="0"/>
              </a:rPr>
              <a:t>Energy consumption at U.S. public K-12 schools is a significant source of U.S. greenhouse gas emissions and the second highest operational expense to schools, second only to salaries. Packages of energy improvements can save even more energy than individual upgrades, and zero-energy or zero-energy ready construction can reduce energy consumption by more than 65%. These improvements can pay dividends for years to come: Every</a:t>
            </a:r>
          </a:p>
          <a:p>
            <a:r>
              <a:rPr lang="en-US" sz="1700">
                <a:latin typeface="Arial" panose="020B0604020202020204" pitchFamily="34" charset="0"/>
                <a:cs typeface="Arial" panose="020B0604020202020204" pitchFamily="34" charset="0"/>
              </a:rPr>
              <a:t>dollar saved on utility bills is a dollar better spent on educating children.</a:t>
            </a:r>
          </a:p>
        </p:txBody>
      </p:sp>
      <p:graphicFrame>
        <p:nvGraphicFramePr>
          <p:cNvPr id="11" name="Diagram 10">
            <a:extLst>
              <a:ext uri="{FF2B5EF4-FFF2-40B4-BE49-F238E27FC236}">
                <a16:creationId xmlns:a16="http://schemas.microsoft.com/office/drawing/2014/main" id="{B394FB31-BD38-EB4F-3308-51981C2A27E1}"/>
              </a:ext>
            </a:extLst>
          </p:cNvPr>
          <p:cNvGraphicFramePr/>
          <p:nvPr>
            <p:extLst>
              <p:ext uri="{D42A27DB-BD31-4B8C-83A1-F6EECF244321}">
                <p14:modId xmlns:p14="http://schemas.microsoft.com/office/powerpoint/2010/main" val="218750767"/>
              </p:ext>
            </p:extLst>
          </p:nvPr>
        </p:nvGraphicFramePr>
        <p:xfrm>
          <a:off x="2089284" y="3359583"/>
          <a:ext cx="8013431" cy="33787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4398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rmAutofit fontScale="90000"/>
          </a:bodyPr>
          <a:lstStyle/>
          <a:p>
            <a:r>
              <a:rPr lang="en-US">
                <a:solidFill>
                  <a:srgbClr val="008A97"/>
                </a:solidFill>
                <a:latin typeface="Arial" panose="020B0604020202020204" pitchFamily="34" charset="0"/>
                <a:cs typeface="Arial" panose="020B0604020202020204" pitchFamily="34" charset="0"/>
              </a:rPr>
              <a:t>Prize Details</a:t>
            </a:r>
          </a:p>
        </p:txBody>
      </p:sp>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graphicFrame>
        <p:nvGraphicFramePr>
          <p:cNvPr id="4" name="Diagram 3">
            <a:extLst>
              <a:ext uri="{FF2B5EF4-FFF2-40B4-BE49-F238E27FC236}">
                <a16:creationId xmlns:a16="http://schemas.microsoft.com/office/drawing/2014/main" id="{57951BDF-1D69-AC9B-0BCA-2E09F15BCABB}"/>
              </a:ext>
            </a:extLst>
          </p:cNvPr>
          <p:cNvGraphicFramePr/>
          <p:nvPr>
            <p:extLst>
              <p:ext uri="{D42A27DB-BD31-4B8C-83A1-F6EECF244321}">
                <p14:modId xmlns:p14="http://schemas.microsoft.com/office/powerpoint/2010/main" val="3454376377"/>
              </p:ext>
            </p:extLst>
          </p:nvPr>
        </p:nvGraphicFramePr>
        <p:xfrm>
          <a:off x="263525" y="1"/>
          <a:ext cx="11743064" cy="5305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Graphic 7" descr="Cheers outline">
            <a:extLst>
              <a:ext uri="{FF2B5EF4-FFF2-40B4-BE49-F238E27FC236}">
                <a16:creationId xmlns:a16="http://schemas.microsoft.com/office/drawing/2014/main" id="{BBF776C0-01D7-8E0D-7763-2D70EF89CE3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48922" y="2192957"/>
            <a:ext cx="914400" cy="914400"/>
          </a:xfrm>
          <a:prstGeom prst="rect">
            <a:avLst/>
          </a:prstGeom>
          <a:effectLst>
            <a:glow rad="228600">
              <a:schemeClr val="accent1">
                <a:satMod val="175000"/>
                <a:alpha val="40000"/>
              </a:schemeClr>
            </a:glow>
          </a:effectLst>
        </p:spPr>
      </p:pic>
      <p:pic>
        <p:nvPicPr>
          <p:cNvPr id="10" name="Graphic 9" descr="Renewable Energy outline">
            <a:extLst>
              <a:ext uri="{FF2B5EF4-FFF2-40B4-BE49-F238E27FC236}">
                <a16:creationId xmlns:a16="http://schemas.microsoft.com/office/drawing/2014/main" id="{E41514B5-D031-7275-00CE-17B180B7AA6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370452" y="2124075"/>
            <a:ext cx="914400" cy="914400"/>
          </a:xfrm>
          <a:prstGeom prst="rect">
            <a:avLst/>
          </a:prstGeom>
          <a:effectLst>
            <a:glow rad="228600">
              <a:schemeClr val="accent1">
                <a:satMod val="175000"/>
                <a:alpha val="40000"/>
              </a:schemeClr>
            </a:glow>
          </a:effectLst>
        </p:spPr>
      </p:pic>
      <p:pic>
        <p:nvPicPr>
          <p:cNvPr id="12" name="Graphic 11" descr="Schoolhouse outline">
            <a:extLst>
              <a:ext uri="{FF2B5EF4-FFF2-40B4-BE49-F238E27FC236}">
                <a16:creationId xmlns:a16="http://schemas.microsoft.com/office/drawing/2014/main" id="{80F258DE-4535-A983-4419-927A6F7488A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597152" y="2124075"/>
            <a:ext cx="914400" cy="914400"/>
          </a:xfrm>
          <a:prstGeom prst="rect">
            <a:avLst/>
          </a:prstGeom>
          <a:effectLst>
            <a:glow rad="228600">
              <a:schemeClr val="accent1">
                <a:satMod val="175000"/>
                <a:alpha val="40000"/>
              </a:schemeClr>
            </a:glow>
          </a:effectLst>
        </p:spPr>
      </p:pic>
      <p:graphicFrame>
        <p:nvGraphicFramePr>
          <p:cNvPr id="13" name="Table 12">
            <a:extLst>
              <a:ext uri="{FF2B5EF4-FFF2-40B4-BE49-F238E27FC236}">
                <a16:creationId xmlns:a16="http://schemas.microsoft.com/office/drawing/2014/main" id="{2A0AA851-40E5-4FB7-8FCC-5CF97EBD1C1B}"/>
              </a:ext>
            </a:extLst>
          </p:cNvPr>
          <p:cNvGraphicFramePr>
            <a:graphicFrameLocks noGrp="1"/>
          </p:cNvGraphicFramePr>
          <p:nvPr/>
        </p:nvGraphicFramePr>
        <p:xfrm>
          <a:off x="1748473" y="4712751"/>
          <a:ext cx="8691880" cy="1483360"/>
        </p:xfrm>
        <a:graphic>
          <a:graphicData uri="http://schemas.openxmlformats.org/drawingml/2006/table">
            <a:tbl>
              <a:tblPr firstRow="1" bandRow="1">
                <a:effectLst/>
                <a:tableStyleId>{5C22544A-7EE6-4342-B048-85BDC9FD1C3A}</a:tableStyleId>
              </a:tblPr>
              <a:tblGrid>
                <a:gridCol w="3815080">
                  <a:extLst>
                    <a:ext uri="{9D8B030D-6E8A-4147-A177-3AD203B41FA5}">
                      <a16:colId xmlns:a16="http://schemas.microsoft.com/office/drawing/2014/main" val="2634249246"/>
                    </a:ext>
                  </a:extLst>
                </a:gridCol>
                <a:gridCol w="1625600">
                  <a:extLst>
                    <a:ext uri="{9D8B030D-6E8A-4147-A177-3AD203B41FA5}">
                      <a16:colId xmlns:a16="http://schemas.microsoft.com/office/drawing/2014/main" val="589806185"/>
                    </a:ext>
                  </a:extLst>
                </a:gridCol>
                <a:gridCol w="1625600">
                  <a:extLst>
                    <a:ext uri="{9D8B030D-6E8A-4147-A177-3AD203B41FA5}">
                      <a16:colId xmlns:a16="http://schemas.microsoft.com/office/drawing/2014/main" val="2273508005"/>
                    </a:ext>
                  </a:extLst>
                </a:gridCol>
                <a:gridCol w="1625600">
                  <a:extLst>
                    <a:ext uri="{9D8B030D-6E8A-4147-A177-3AD203B41FA5}">
                      <a16:colId xmlns:a16="http://schemas.microsoft.com/office/drawing/2014/main" val="2216226571"/>
                    </a:ext>
                  </a:extLst>
                </a:gridCol>
              </a:tblGrid>
              <a:tr h="370840">
                <a:tc>
                  <a:txBody>
                    <a:bodyPr/>
                    <a:lstStyle/>
                    <a:p>
                      <a:endParaRPr lang="en-US">
                        <a:latin typeface="Arial" panose="020B0604020202020204" pitchFamily="34" charset="0"/>
                        <a:cs typeface="Arial" panose="020B0604020202020204" pitchFamily="34" charset="0"/>
                      </a:endParaRPr>
                    </a:p>
                  </a:txBody>
                  <a:tcPr>
                    <a:noFill/>
                  </a:tcPr>
                </a:tc>
                <a:tc>
                  <a:txBody>
                    <a:bodyPr/>
                    <a:lstStyle/>
                    <a:p>
                      <a:pPr algn="ctr"/>
                      <a:r>
                        <a:rPr lang="en-US">
                          <a:latin typeface="Arial" panose="020B0604020202020204" pitchFamily="34" charset="0"/>
                          <a:cs typeface="Arial" panose="020B0604020202020204" pitchFamily="34" charset="0"/>
                        </a:rPr>
                        <a:t>PHASE 1 </a:t>
                      </a:r>
                    </a:p>
                  </a:txBody>
                  <a:tcPr>
                    <a:solidFill>
                      <a:srgbClr val="008A97"/>
                    </a:solidFill>
                  </a:tcPr>
                </a:tc>
                <a:tc>
                  <a:txBody>
                    <a:bodyPr/>
                    <a:lstStyle/>
                    <a:p>
                      <a:pPr algn="ctr"/>
                      <a:r>
                        <a:rPr lang="en-US">
                          <a:latin typeface="Arial" panose="020B0604020202020204" pitchFamily="34" charset="0"/>
                          <a:cs typeface="Arial" panose="020B0604020202020204" pitchFamily="34" charset="0"/>
                        </a:rPr>
                        <a:t>PHASE 2</a:t>
                      </a:r>
                    </a:p>
                  </a:txBody>
                  <a:tcPr>
                    <a:solidFill>
                      <a:srgbClr val="268F92"/>
                    </a:solidFill>
                  </a:tcPr>
                </a:tc>
                <a:tc>
                  <a:txBody>
                    <a:bodyPr/>
                    <a:lstStyle/>
                    <a:p>
                      <a:pPr algn="ctr"/>
                      <a:r>
                        <a:rPr lang="en-US">
                          <a:latin typeface="Arial" panose="020B0604020202020204" pitchFamily="34" charset="0"/>
                          <a:cs typeface="Arial" panose="020B0604020202020204" pitchFamily="34" charset="0"/>
                        </a:rPr>
                        <a:t>PHASE 3</a:t>
                      </a:r>
                    </a:p>
                  </a:txBody>
                  <a:tcPr/>
                </a:tc>
                <a:extLst>
                  <a:ext uri="{0D108BD9-81ED-4DB2-BD59-A6C34878D82A}">
                    <a16:rowId xmlns:a16="http://schemas.microsoft.com/office/drawing/2014/main" val="1119365229"/>
                  </a:ext>
                </a:extLst>
              </a:tr>
              <a:tr h="370840">
                <a:tc>
                  <a:txBody>
                    <a:bodyPr/>
                    <a:lstStyle/>
                    <a:p>
                      <a:r>
                        <a:rPr lang="en-US">
                          <a:latin typeface="Arial" panose="020B0604020202020204" pitchFamily="34" charset="0"/>
                          <a:cs typeface="Arial" panose="020B0604020202020204" pitchFamily="34" charset="0"/>
                        </a:rPr>
                        <a:t>10 – 14 Schools &amp; School Facilities</a:t>
                      </a:r>
                    </a:p>
                  </a:txBody>
                  <a:tcPr/>
                </a:tc>
                <a:tc>
                  <a:txBody>
                    <a:bodyPr/>
                    <a:lstStyle/>
                    <a:p>
                      <a:pPr algn="ctr"/>
                      <a:r>
                        <a:rPr lang="en-US">
                          <a:latin typeface="Arial" panose="020B0604020202020204" pitchFamily="34" charset="0"/>
                          <a:cs typeface="Arial" panose="020B0604020202020204" pitchFamily="34" charset="0"/>
                        </a:rPr>
                        <a:t>$300K</a:t>
                      </a:r>
                    </a:p>
                  </a:txBody>
                  <a:tcPr/>
                </a:tc>
                <a:tc>
                  <a:txBody>
                    <a:bodyPr/>
                    <a:lstStyle/>
                    <a:p>
                      <a:pPr algn="ctr"/>
                      <a:r>
                        <a:rPr lang="en-US">
                          <a:latin typeface="Arial" panose="020B0604020202020204" pitchFamily="34" charset="0"/>
                          <a:cs typeface="Arial" panose="020B0604020202020204" pitchFamily="34" charset="0"/>
                        </a:rPr>
                        <a:t>$500K</a:t>
                      </a:r>
                    </a:p>
                  </a:txBody>
                  <a:tcPr/>
                </a:tc>
                <a:tc>
                  <a:txBody>
                    <a:bodyPr/>
                    <a:lstStyle/>
                    <a:p>
                      <a:pPr algn="ctr"/>
                      <a:r>
                        <a:rPr lang="en-US">
                          <a:latin typeface="Arial" panose="020B0604020202020204" pitchFamily="34" charset="0"/>
                          <a:cs typeface="Arial" panose="020B0604020202020204" pitchFamily="34" charset="0"/>
                        </a:rPr>
                        <a:t>$7M</a:t>
                      </a:r>
                    </a:p>
                  </a:txBody>
                  <a:tcPr/>
                </a:tc>
                <a:extLst>
                  <a:ext uri="{0D108BD9-81ED-4DB2-BD59-A6C34878D82A}">
                    <a16:rowId xmlns:a16="http://schemas.microsoft.com/office/drawing/2014/main" val="2719617467"/>
                  </a:ext>
                </a:extLst>
              </a:tr>
              <a:tr h="370840">
                <a:tc>
                  <a:txBody>
                    <a:bodyPr/>
                    <a:lstStyle/>
                    <a:p>
                      <a:r>
                        <a:rPr lang="en-US">
                          <a:latin typeface="Arial" panose="020B0604020202020204" pitchFamily="34" charset="0"/>
                          <a:cs typeface="Arial" panose="020B0604020202020204" pitchFamily="34" charset="0"/>
                        </a:rPr>
                        <a:t>15 – 19 Schools &amp; School Facilities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$300K</a:t>
                      </a:r>
                    </a:p>
                  </a:txBody>
                  <a:tcPr/>
                </a:tc>
                <a:tc>
                  <a:txBody>
                    <a:bodyPr/>
                    <a:lstStyle/>
                    <a:p>
                      <a:pPr algn="ctr"/>
                      <a:r>
                        <a:rPr lang="en-US">
                          <a:latin typeface="Arial" panose="020B0604020202020204" pitchFamily="34" charset="0"/>
                          <a:cs typeface="Arial" panose="020B0604020202020204" pitchFamily="34" charset="0"/>
                        </a:rPr>
                        <a:t>$750K</a:t>
                      </a:r>
                    </a:p>
                  </a:txBody>
                  <a:tcPr/>
                </a:tc>
                <a:tc>
                  <a:txBody>
                    <a:bodyPr/>
                    <a:lstStyle/>
                    <a:p>
                      <a:pPr algn="ctr"/>
                      <a:r>
                        <a:rPr lang="en-US">
                          <a:latin typeface="Arial" panose="020B0604020202020204" pitchFamily="34" charset="0"/>
                          <a:cs typeface="Arial" panose="020B0604020202020204" pitchFamily="34" charset="0"/>
                        </a:rPr>
                        <a:t>$10.5M</a:t>
                      </a:r>
                    </a:p>
                  </a:txBody>
                  <a:tcPr/>
                </a:tc>
                <a:extLst>
                  <a:ext uri="{0D108BD9-81ED-4DB2-BD59-A6C34878D82A}">
                    <a16:rowId xmlns:a16="http://schemas.microsoft.com/office/drawing/2014/main" val="874819585"/>
                  </a:ext>
                </a:extLst>
              </a:tr>
              <a:tr h="370840">
                <a:tc>
                  <a:txBody>
                    <a:bodyPr/>
                    <a:lstStyle/>
                    <a:p>
                      <a:r>
                        <a:rPr lang="en-US">
                          <a:latin typeface="Arial" panose="020B0604020202020204" pitchFamily="34" charset="0"/>
                          <a:cs typeface="Arial" panose="020B0604020202020204" pitchFamily="34" charset="0"/>
                        </a:rPr>
                        <a:t>20+ Schools &amp; School Facilities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$300K</a:t>
                      </a:r>
                    </a:p>
                  </a:txBody>
                  <a:tcPr/>
                </a:tc>
                <a:tc>
                  <a:txBody>
                    <a:bodyPr/>
                    <a:lstStyle/>
                    <a:p>
                      <a:pPr algn="ctr"/>
                      <a:r>
                        <a:rPr lang="en-US">
                          <a:latin typeface="Arial" panose="020B0604020202020204" pitchFamily="34" charset="0"/>
                          <a:cs typeface="Arial" panose="020B0604020202020204" pitchFamily="34" charset="0"/>
                        </a:rPr>
                        <a:t>$1M</a:t>
                      </a:r>
                    </a:p>
                  </a:txBody>
                  <a:tcPr/>
                </a:tc>
                <a:tc>
                  <a:txBody>
                    <a:bodyPr/>
                    <a:lstStyle/>
                    <a:p>
                      <a:pPr algn="ctr"/>
                      <a:r>
                        <a:rPr lang="en-US">
                          <a:latin typeface="Arial" panose="020B0604020202020204" pitchFamily="34" charset="0"/>
                          <a:cs typeface="Arial" panose="020B0604020202020204" pitchFamily="34" charset="0"/>
                        </a:rPr>
                        <a:t>$14M</a:t>
                      </a:r>
                    </a:p>
                  </a:txBody>
                  <a:tcPr/>
                </a:tc>
                <a:extLst>
                  <a:ext uri="{0D108BD9-81ED-4DB2-BD59-A6C34878D82A}">
                    <a16:rowId xmlns:a16="http://schemas.microsoft.com/office/drawing/2014/main" val="1611867119"/>
                  </a:ext>
                </a:extLst>
              </a:tr>
            </a:tbl>
          </a:graphicData>
        </a:graphic>
      </p:graphicFrame>
      <p:sp>
        <p:nvSpPr>
          <p:cNvPr id="14" name="TextBox 13">
            <a:extLst>
              <a:ext uri="{FF2B5EF4-FFF2-40B4-BE49-F238E27FC236}">
                <a16:creationId xmlns:a16="http://schemas.microsoft.com/office/drawing/2014/main" id="{9A3708AB-CADB-3B88-F45E-8545EEA28A4F}"/>
              </a:ext>
            </a:extLst>
          </p:cNvPr>
          <p:cNvSpPr txBox="1"/>
          <p:nvPr/>
        </p:nvSpPr>
        <p:spPr>
          <a:xfrm>
            <a:off x="937260" y="1323091"/>
            <a:ext cx="1172116" cy="369332"/>
          </a:xfrm>
          <a:prstGeom prst="rect">
            <a:avLst/>
          </a:prstGeom>
          <a:noFill/>
        </p:spPr>
        <p:txBody>
          <a:bodyPr wrap="none" rtlCol="0">
            <a:spAutoFit/>
          </a:bodyPr>
          <a:lstStyle/>
          <a:p>
            <a:r>
              <a:rPr lang="en-US" b="1">
                <a:latin typeface="Arial" panose="020B0604020202020204" pitchFamily="34" charset="0"/>
                <a:cs typeface="Arial" panose="020B0604020202020204" pitchFamily="34" charset="0"/>
              </a:rPr>
              <a:t>PHASE 1</a:t>
            </a:r>
          </a:p>
        </p:txBody>
      </p:sp>
      <p:sp>
        <p:nvSpPr>
          <p:cNvPr id="15" name="TextBox 14">
            <a:extLst>
              <a:ext uri="{FF2B5EF4-FFF2-40B4-BE49-F238E27FC236}">
                <a16:creationId xmlns:a16="http://schemas.microsoft.com/office/drawing/2014/main" id="{5753D7F5-CF70-9436-087E-6E3D5EACAA87}"/>
              </a:ext>
            </a:extLst>
          </p:cNvPr>
          <p:cNvSpPr txBox="1"/>
          <p:nvPr/>
        </p:nvSpPr>
        <p:spPr>
          <a:xfrm>
            <a:off x="4370452" y="1323054"/>
            <a:ext cx="1172116" cy="369332"/>
          </a:xfrm>
          <a:prstGeom prst="rect">
            <a:avLst/>
          </a:prstGeom>
          <a:noFill/>
        </p:spPr>
        <p:txBody>
          <a:bodyPr wrap="none" rtlCol="0">
            <a:spAutoFit/>
          </a:bodyPr>
          <a:lstStyle/>
          <a:p>
            <a:r>
              <a:rPr lang="en-US" b="1">
                <a:latin typeface="Arial" panose="020B0604020202020204" pitchFamily="34" charset="0"/>
                <a:cs typeface="Arial" panose="020B0604020202020204" pitchFamily="34" charset="0"/>
              </a:rPr>
              <a:t>PHASE 2</a:t>
            </a:r>
          </a:p>
        </p:txBody>
      </p:sp>
      <p:sp>
        <p:nvSpPr>
          <p:cNvPr id="16" name="TextBox 15">
            <a:extLst>
              <a:ext uri="{FF2B5EF4-FFF2-40B4-BE49-F238E27FC236}">
                <a16:creationId xmlns:a16="http://schemas.microsoft.com/office/drawing/2014/main" id="{5024BD39-05A3-9CF7-B64D-59DE93FDA441}"/>
              </a:ext>
            </a:extLst>
          </p:cNvPr>
          <p:cNvSpPr txBox="1"/>
          <p:nvPr/>
        </p:nvSpPr>
        <p:spPr>
          <a:xfrm>
            <a:off x="8925494" y="1323054"/>
            <a:ext cx="1172116" cy="369332"/>
          </a:xfrm>
          <a:prstGeom prst="rect">
            <a:avLst/>
          </a:prstGeom>
          <a:noFill/>
        </p:spPr>
        <p:txBody>
          <a:bodyPr wrap="none" rtlCol="0">
            <a:spAutoFit/>
          </a:bodyPr>
          <a:lstStyle/>
          <a:p>
            <a:r>
              <a:rPr lang="en-US" b="1">
                <a:latin typeface="Arial" panose="020B0604020202020204" pitchFamily="34" charset="0"/>
                <a:cs typeface="Arial" panose="020B0604020202020204" pitchFamily="34" charset="0"/>
              </a:rPr>
              <a:t>PHASE 3</a:t>
            </a:r>
          </a:p>
        </p:txBody>
      </p:sp>
    </p:spTree>
    <p:extLst>
      <p:ext uri="{BB962C8B-B14F-4D97-AF65-F5344CB8AC3E}">
        <p14:creationId xmlns:p14="http://schemas.microsoft.com/office/powerpoint/2010/main" val="2900870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rmAutofit fontScale="90000"/>
          </a:bodyPr>
          <a:lstStyle/>
          <a:p>
            <a:r>
              <a:rPr lang="en-US">
                <a:solidFill>
                  <a:srgbClr val="008A97"/>
                </a:solidFill>
                <a:latin typeface="Arial" panose="020B0604020202020204" pitchFamily="34" charset="0"/>
                <a:cs typeface="Arial" panose="020B0604020202020204" pitchFamily="34" charset="0"/>
              </a:rPr>
              <a:t>PHASE 1: Portfolio + Team</a:t>
            </a:r>
          </a:p>
        </p:txBody>
      </p:sp>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2C965DC-592C-AD90-893B-35EAC8947DAB}"/>
              </a:ext>
            </a:extLst>
          </p:cNvPr>
          <p:cNvSpPr txBox="1"/>
          <p:nvPr/>
        </p:nvSpPr>
        <p:spPr>
          <a:xfrm>
            <a:off x="335279" y="1120676"/>
            <a:ext cx="11590022" cy="3693319"/>
          </a:xfrm>
          <a:prstGeom prst="rect">
            <a:avLst/>
          </a:prstGeom>
          <a:noFill/>
        </p:spPr>
        <p:txBody>
          <a:bodyPr wrap="square">
            <a:spAutoFit/>
          </a:bodyPr>
          <a:lstStyle/>
          <a:p>
            <a:pPr algn="ctr"/>
            <a:r>
              <a:rPr lang="en-US" sz="2000" b="1">
                <a:latin typeface="Arial" panose="020B0604020202020204" pitchFamily="34" charset="0"/>
                <a:cs typeface="Arial" panose="020B0604020202020204" pitchFamily="34" charset="0"/>
              </a:rPr>
              <a:t>Up to 23 Winners at $300,000 cash prize each</a:t>
            </a:r>
          </a:p>
          <a:p>
            <a:pPr algn="ctr"/>
            <a:endParaRPr lang="en-US" b="1">
              <a:latin typeface="Arial" panose="020B0604020202020204" pitchFamily="34" charset="0"/>
              <a:cs typeface="Arial" panose="020B0604020202020204" pitchFamily="34" charset="0"/>
            </a:endParaRPr>
          </a:p>
          <a:p>
            <a:r>
              <a:rPr lang="en-US" sz="1800">
                <a:latin typeface="Arial" panose="020B0604020202020204" pitchFamily="34" charset="0"/>
                <a:cs typeface="Arial" panose="020B0604020202020204" pitchFamily="34" charset="0"/>
              </a:rPr>
              <a:t>In Phase 1 (“Portfolio + Team”), competitors will identify a minimum of 10 schools/school facilities to be included</a:t>
            </a:r>
          </a:p>
          <a:p>
            <a:r>
              <a:rPr lang="en-US" sz="1800">
                <a:latin typeface="Arial" panose="020B0604020202020204" pitchFamily="34" charset="0"/>
                <a:cs typeface="Arial" panose="020B0604020202020204" pitchFamily="34" charset="0"/>
              </a:rPr>
              <a:t>in their application. The portfolio may span multiple LEAs. The portfolio should exhibit a high need for energy</a:t>
            </a:r>
          </a:p>
          <a:p>
            <a:r>
              <a:rPr lang="en-US" sz="1800">
                <a:latin typeface="Arial" panose="020B0604020202020204" pitchFamily="34" charset="0"/>
                <a:cs typeface="Arial" panose="020B0604020202020204" pitchFamily="34" charset="0"/>
              </a:rPr>
              <a:t>assessments and, ultimately, energy improvements.</a:t>
            </a:r>
          </a:p>
          <a:p>
            <a:endParaRPr lang="en-US" sz="1800">
              <a:latin typeface="Arial" panose="020B0604020202020204" pitchFamily="34" charset="0"/>
              <a:cs typeface="Arial" panose="020B0604020202020204" pitchFamily="34" charset="0"/>
            </a:endParaRPr>
          </a:p>
          <a:p>
            <a:r>
              <a:rPr lang="en-US" sz="1800" b="1">
                <a:latin typeface="Arial" panose="020B0604020202020204" pitchFamily="34" charset="0"/>
                <a:cs typeface="Arial" panose="020B0604020202020204" pitchFamily="34" charset="0"/>
              </a:rPr>
              <a:t>The goal of Phase 1</a:t>
            </a:r>
            <a:r>
              <a:rPr lang="en-US" sz="1800">
                <a:latin typeface="Arial" panose="020B0604020202020204" pitchFamily="34" charset="0"/>
                <a:cs typeface="Arial" panose="020B0604020202020204" pitchFamily="34" charset="0"/>
              </a:rPr>
              <a:t>: is for competitors to successfully assemble their project team, assemble their portfolio of</a:t>
            </a:r>
          </a:p>
          <a:p>
            <a:r>
              <a:rPr lang="en-US" sz="1800">
                <a:latin typeface="Arial" panose="020B0604020202020204" pitchFamily="34" charset="0"/>
                <a:cs typeface="Arial" panose="020B0604020202020204" pitchFamily="34" charset="0"/>
              </a:rPr>
              <a:t>school facilities, demonstrate the need for energy improvements at schools and school facilities in the defined</a:t>
            </a:r>
          </a:p>
          <a:p>
            <a:r>
              <a:rPr lang="en-US" sz="1800">
                <a:latin typeface="Arial" panose="020B0604020202020204" pitchFamily="34" charset="0"/>
                <a:cs typeface="Arial" panose="020B0604020202020204" pitchFamily="34" charset="0"/>
              </a:rPr>
              <a:t>portfolio, and outline their process to complete the tasks in Phase 2.</a:t>
            </a:r>
          </a:p>
          <a:p>
            <a:endParaRPr lang="en-US" sz="1800">
              <a:latin typeface="Arial" panose="020B0604020202020204" pitchFamily="34" charset="0"/>
              <a:cs typeface="Arial" panose="020B0604020202020204" pitchFamily="34" charset="0"/>
            </a:endParaRPr>
          </a:p>
          <a:p>
            <a:r>
              <a:rPr lang="en-US" sz="1800">
                <a:latin typeface="Arial" panose="020B0604020202020204" pitchFamily="34" charset="0"/>
                <a:cs typeface="Arial" panose="020B0604020202020204" pitchFamily="34" charset="0"/>
              </a:rPr>
              <a:t>Based on successful completion of Phase 1, winners will be invited to enter into negotiations with DOE for a</a:t>
            </a:r>
          </a:p>
          <a:p>
            <a:r>
              <a:rPr lang="en-US" sz="1800">
                <a:latin typeface="Arial" panose="020B0604020202020204" pitchFamily="34" charset="0"/>
                <a:cs typeface="Arial" panose="020B0604020202020204" pitchFamily="34" charset="0"/>
              </a:rPr>
              <a:t>Cooperative Agreement. Negotiations for Cooperative Agreement will require additional steps as outlined in the</a:t>
            </a:r>
          </a:p>
          <a:p>
            <a:r>
              <a:rPr lang="en-US" sz="1800">
                <a:latin typeface="Arial" panose="020B0604020202020204" pitchFamily="34" charset="0"/>
                <a:cs typeface="Arial" panose="020B0604020202020204" pitchFamily="34" charset="0"/>
              </a:rPr>
              <a:t>next few slides.</a:t>
            </a:r>
          </a:p>
        </p:txBody>
      </p:sp>
    </p:spTree>
    <p:extLst>
      <p:ext uri="{BB962C8B-B14F-4D97-AF65-F5344CB8AC3E}">
        <p14:creationId xmlns:p14="http://schemas.microsoft.com/office/powerpoint/2010/main" val="2369536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rmAutofit fontScale="90000"/>
          </a:bodyPr>
          <a:lstStyle/>
          <a:p>
            <a:r>
              <a:rPr lang="en-US">
                <a:solidFill>
                  <a:srgbClr val="008A97"/>
                </a:solidFill>
                <a:latin typeface="Arial" panose="020B0604020202020204" pitchFamily="34" charset="0"/>
                <a:cs typeface="Arial" panose="020B0604020202020204" pitchFamily="34" charset="0"/>
              </a:rPr>
              <a:t>PHASE 2: Strategic Plan+ Energy Audits</a:t>
            </a:r>
          </a:p>
        </p:txBody>
      </p:sp>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4B341B36-2132-72AB-2103-5C3E5C8737E8}"/>
              </a:ext>
            </a:extLst>
          </p:cNvPr>
          <p:cNvSpPr txBox="1"/>
          <p:nvPr/>
        </p:nvSpPr>
        <p:spPr>
          <a:xfrm>
            <a:off x="435293" y="1151453"/>
            <a:ext cx="11318240" cy="4001095"/>
          </a:xfrm>
          <a:prstGeom prst="rect">
            <a:avLst/>
          </a:prstGeom>
          <a:noFill/>
        </p:spPr>
        <p:txBody>
          <a:bodyPr wrap="square">
            <a:spAutoFit/>
          </a:bodyPr>
          <a:lstStyle/>
          <a:p>
            <a:pPr algn="ctr"/>
            <a:r>
              <a:rPr lang="it-IT" sz="2000" b="1">
                <a:latin typeface="Arial" panose="020B0604020202020204" pitchFamily="34" charset="0"/>
                <a:cs typeface="Arial" panose="020B0604020202020204" pitchFamily="34" charset="0"/>
              </a:rPr>
              <a:t>$500,000 to $1,000,000 per recipient</a:t>
            </a:r>
          </a:p>
          <a:p>
            <a:pPr algn="ctr"/>
            <a:endParaRPr lang="en-US" b="1">
              <a:latin typeface="Arial" panose="020B0604020202020204" pitchFamily="34" charset="0"/>
              <a:cs typeface="Arial" panose="020B0604020202020204" pitchFamily="34" charset="0"/>
            </a:endParaRPr>
          </a:p>
          <a:p>
            <a:r>
              <a:rPr lang="en-US" sz="1800" b="1">
                <a:latin typeface="Arial" panose="020B0604020202020204" pitchFamily="34" charset="0"/>
                <a:cs typeface="Arial" panose="020B0604020202020204" pitchFamily="34" charset="0"/>
              </a:rPr>
              <a:t>ONLY</a:t>
            </a:r>
            <a:r>
              <a:rPr lang="en-US" sz="1800">
                <a:latin typeface="Arial" panose="020B0604020202020204" pitchFamily="34" charset="0"/>
                <a:cs typeface="Arial" panose="020B0604020202020204" pitchFamily="34" charset="0"/>
              </a:rPr>
              <a:t> winners from the Phase 1 Prize </a:t>
            </a:r>
            <a:r>
              <a:rPr lang="en-US" sz="1800" b="1">
                <a:latin typeface="Arial" panose="020B0604020202020204" pitchFamily="34" charset="0"/>
                <a:cs typeface="Arial" panose="020B0604020202020204" pitchFamily="34" charset="0"/>
              </a:rPr>
              <a:t>will be eligible to negotiate with DOE to receive a Cooperative Agreement for Phase 2 and Phase 3 funding</a:t>
            </a:r>
            <a:r>
              <a:rPr lang="en-US" sz="1800">
                <a:latin typeface="Arial" panose="020B0604020202020204" pitchFamily="34" charset="0"/>
                <a:cs typeface="Arial" panose="020B0604020202020204" pitchFamily="34" charset="0"/>
              </a:rPr>
              <a:t>. Phase 2 (“Strategic Plan + Energy Audits”) will be synonymous with Budget Period 1 of the Cooperative Agreement. Funding in Phase 2 will reimburse Grantees for costs associated with energy audits and strategic planning and design. DOE will allocate a set amount of funding per grantee, determined by the number of schools or school facilities submitted in their Phase 1 application.</a:t>
            </a:r>
          </a:p>
          <a:p>
            <a:endParaRPr lang="en-US" sz="1800">
              <a:latin typeface="Arial" panose="020B0604020202020204" pitchFamily="34" charset="0"/>
              <a:cs typeface="Arial" panose="020B0604020202020204" pitchFamily="34" charset="0"/>
            </a:endParaRPr>
          </a:p>
          <a:p>
            <a:r>
              <a:rPr lang="en-US" sz="1800" b="1">
                <a:latin typeface="Arial" panose="020B0604020202020204" pitchFamily="34" charset="0"/>
                <a:cs typeface="Arial" panose="020B0604020202020204" pitchFamily="34" charset="0"/>
              </a:rPr>
              <a:t>Goal of Phase 2</a:t>
            </a:r>
            <a:r>
              <a:rPr lang="en-US" sz="1800">
                <a:latin typeface="Arial" panose="020B0604020202020204" pitchFamily="34" charset="0"/>
                <a:cs typeface="Arial" panose="020B0604020202020204" pitchFamily="34" charset="0"/>
              </a:rPr>
              <a:t>: Recipients conduct The American Society of Heating, Refrigerating and Air-Conditioning Engineers (ASHRAE) Level 2 energy audits of all the schools/school facilities in the portfolio and develop a comprehensive Strategic Plan for implementing energy improvements. Energy audits and the Strategic Plan should provide schools with clear pathways to prioritize energy improvements, access private sector funding and/or tax credits, and realize high-impact health and safety benefits.</a:t>
            </a:r>
          </a:p>
        </p:txBody>
      </p:sp>
    </p:spTree>
    <p:extLst>
      <p:ext uri="{BB962C8B-B14F-4D97-AF65-F5344CB8AC3E}">
        <p14:creationId xmlns:p14="http://schemas.microsoft.com/office/powerpoint/2010/main" val="2642307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6AE89-2B2E-9AF8-B9C4-566137BF8A6C}"/>
              </a:ext>
            </a:extLst>
          </p:cNvPr>
          <p:cNvSpPr>
            <a:spLocks noGrp="1"/>
          </p:cNvSpPr>
          <p:nvPr>
            <p:ph type="title"/>
          </p:nvPr>
        </p:nvSpPr>
        <p:spPr>
          <a:xfrm>
            <a:off x="263525" y="119687"/>
            <a:ext cx="11661776" cy="646225"/>
          </a:xfrm>
        </p:spPr>
        <p:txBody>
          <a:bodyPr>
            <a:normAutofit fontScale="90000"/>
          </a:bodyPr>
          <a:lstStyle/>
          <a:p>
            <a:r>
              <a:rPr lang="en-US">
                <a:solidFill>
                  <a:srgbClr val="008A97"/>
                </a:solidFill>
                <a:latin typeface="Arial" panose="020B0604020202020204" pitchFamily="34" charset="0"/>
                <a:cs typeface="Arial" panose="020B0604020202020204" pitchFamily="34" charset="0"/>
              </a:rPr>
              <a:t>PHASE 3: Implementation</a:t>
            </a:r>
          </a:p>
        </p:txBody>
      </p:sp>
      <p:cxnSp>
        <p:nvCxnSpPr>
          <p:cNvPr id="6" name="Straight Connector 5">
            <a:extLst>
              <a:ext uri="{FF2B5EF4-FFF2-40B4-BE49-F238E27FC236}">
                <a16:creationId xmlns:a16="http://schemas.microsoft.com/office/drawing/2014/main" id="{A4FFC223-3C66-FC29-D94A-5587BBE965EB}"/>
              </a:ext>
            </a:extLst>
          </p:cNvPr>
          <p:cNvCxnSpPr>
            <a:cxnSpLocks/>
          </p:cNvCxnSpPr>
          <p:nvPr/>
        </p:nvCxnSpPr>
        <p:spPr>
          <a:xfrm flipV="1">
            <a:off x="0" y="777444"/>
            <a:ext cx="12192000" cy="12877"/>
          </a:xfrm>
          <a:prstGeom prst="line">
            <a:avLst/>
          </a:prstGeom>
          <a:ln w="38100">
            <a:solidFill>
              <a:srgbClr val="008A97"/>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EE971206-430D-EF2A-D4A6-87CDB1A51158}"/>
              </a:ext>
            </a:extLst>
          </p:cNvPr>
          <p:cNvSpPr txBox="1"/>
          <p:nvPr/>
        </p:nvSpPr>
        <p:spPr>
          <a:xfrm>
            <a:off x="365759" y="1101080"/>
            <a:ext cx="11559542" cy="2893100"/>
          </a:xfrm>
          <a:prstGeom prst="rect">
            <a:avLst/>
          </a:prstGeom>
          <a:noFill/>
        </p:spPr>
        <p:txBody>
          <a:bodyPr wrap="square">
            <a:spAutoFit/>
          </a:bodyPr>
          <a:lstStyle/>
          <a:p>
            <a:pPr algn="ctr"/>
            <a:r>
              <a:rPr lang="it-IT" sz="2000" b="1">
                <a:latin typeface="Arial" panose="020B0604020202020204" pitchFamily="34" charset="0"/>
                <a:cs typeface="Arial" panose="020B0604020202020204" pitchFamily="34" charset="0"/>
              </a:rPr>
              <a:t>$7,000,000 to $14,000,000 per recipient</a:t>
            </a:r>
          </a:p>
          <a:p>
            <a:endParaRPr lang="it-IT">
              <a:latin typeface="Arial" panose="020B0604020202020204" pitchFamily="34" charset="0"/>
              <a:cs typeface="Arial" panose="020B0604020202020204" pitchFamily="34" charset="0"/>
            </a:endParaRPr>
          </a:p>
          <a:p>
            <a:r>
              <a:rPr lang="en-US">
                <a:latin typeface="Arial" panose="020B0604020202020204" pitchFamily="34" charset="0"/>
                <a:cs typeface="Arial" panose="020B0604020202020204" pitchFamily="34" charset="0"/>
              </a:rPr>
              <a:t>Phase 3 (“Implementation”) will be synonymous with Budget Period 2 of the Cooperative Agreement. In Phase 3, DOE will allocate a set amount of funding per grantee, determined by the number of schools/school facilities</a:t>
            </a:r>
          </a:p>
          <a:p>
            <a:r>
              <a:rPr lang="en-US">
                <a:latin typeface="Arial" panose="020B0604020202020204" pitchFamily="34" charset="0"/>
                <a:cs typeface="Arial" panose="020B0604020202020204" pitchFamily="34" charset="0"/>
              </a:rPr>
              <a:t>submitted in their Phase 1 application.</a:t>
            </a:r>
          </a:p>
          <a:p>
            <a:endParaRPr lang="en-US">
              <a:latin typeface="Arial" panose="020B0604020202020204" pitchFamily="34" charset="0"/>
              <a:cs typeface="Arial" panose="020B0604020202020204" pitchFamily="34" charset="0"/>
            </a:endParaRPr>
          </a:p>
          <a:p>
            <a:r>
              <a:rPr lang="en-US" b="1">
                <a:latin typeface="Arial" panose="020B0604020202020204" pitchFamily="34" charset="0"/>
                <a:cs typeface="Arial" panose="020B0604020202020204" pitchFamily="34" charset="0"/>
              </a:rPr>
              <a:t>Goal of Phase 3</a:t>
            </a:r>
            <a:r>
              <a:rPr lang="en-US">
                <a:latin typeface="Arial" panose="020B0604020202020204" pitchFamily="34" charset="0"/>
                <a:cs typeface="Arial" panose="020B0604020202020204" pitchFamily="34" charset="0"/>
              </a:rPr>
              <a:t>: Recipients oversee implementation of the energy improvements identified at the end of Phase 2. DOE will work with Recipients to ensure high-priority energy improvements are implemented within the allotted budget for Phase 3. Phase 3 should directly advance the measurable goals of energy savings and high impact health and safety benefits outlined in Phase 1.</a:t>
            </a:r>
          </a:p>
        </p:txBody>
      </p:sp>
    </p:spTree>
    <p:extLst>
      <p:ext uri="{BB962C8B-B14F-4D97-AF65-F5344CB8AC3E}">
        <p14:creationId xmlns:p14="http://schemas.microsoft.com/office/powerpoint/2010/main" val="996751943"/>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5AAEAA"/>
      </a:accent1>
      <a:accent2>
        <a:srgbClr val="5AAEAA"/>
      </a:accent2>
      <a:accent3>
        <a:srgbClr val="A5A5A5"/>
      </a:accent3>
      <a:accent4>
        <a:srgbClr val="5AAEAA"/>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URL xmlns="http://schemas.microsoft.com/sharepoint/v3">
      <Url xsi:nil="true"/>
      <Description xsi:nil="true"/>
    </URL>
    <TaxCatchAll xmlns="0755b0ad-9d02-4a8f-a8fc-ae8fd3a07a30" xsi:nil="true"/>
    <lcf76f155ced4ddcb4097134ff3c332f xmlns="8be40504-360c-4396-bb5b-d2344d48635f">
      <Terms xmlns="http://schemas.microsoft.com/office/infopath/2007/PartnerControls"/>
    </lcf76f155ced4ddcb4097134ff3c332f>
    <SharedWithUsers xmlns="0755b0ad-9d02-4a8f-a8fc-ae8fd3a07a30">
      <UserInfo>
        <DisplayName>Khaleghikarahrodi, Mehrsa</DisplayName>
        <AccountId>146</AccountId>
        <AccountType/>
      </UserInfo>
      <UserInfo>
        <DisplayName>Paulsworth, Ashley</DisplayName>
        <AccountId>17</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A977BA4D9EBF4ABFF990979C3B309F" ma:contentTypeVersion="13" ma:contentTypeDescription="Create a new document." ma:contentTypeScope="" ma:versionID="8df4bbc1d1a3809bc764797335b57e38">
  <xsd:schema xmlns:xsd="http://www.w3.org/2001/XMLSchema" xmlns:xs="http://www.w3.org/2001/XMLSchema" xmlns:p="http://schemas.microsoft.com/office/2006/metadata/properties" xmlns:ns1="http://schemas.microsoft.com/sharepoint/v3" xmlns:ns2="8be40504-360c-4396-bb5b-d2344d48635f" xmlns:ns3="0755b0ad-9d02-4a8f-a8fc-ae8fd3a07a30" targetNamespace="http://schemas.microsoft.com/office/2006/metadata/properties" ma:root="true" ma:fieldsID="556c10882f34bd2cb9ce64b97fe0bc70" ns1:_="" ns2:_="" ns3:_="">
    <xsd:import namespace="http://schemas.microsoft.com/sharepoint/v3"/>
    <xsd:import namespace="8be40504-360c-4396-bb5b-d2344d48635f"/>
    <xsd:import namespace="0755b0ad-9d02-4a8f-a8fc-ae8fd3a07a30"/>
    <xsd:element name="properties">
      <xsd:complexType>
        <xsd:sequence>
          <xsd:element name="documentManagement">
            <xsd:complexType>
              <xsd:all>
                <xsd:element ref="ns1:URL" minOccurs="0"/>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8"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be40504-360c-4396-bb5b-d2344d48635f"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c166aa50-2606-4bee-b14b-7e98c91f201a"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55b0ad-9d02-4a8f-a8fc-ae8fd3a07a3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2685d774-4629-4a41-81fb-30e4592b3591}" ma:internalName="TaxCatchAll" ma:showField="CatchAllData" ma:web="0755b0ad-9d02-4a8f-a8fc-ae8fd3a07a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456886-5F02-42D2-A721-B1417C66C781}">
  <ds:schemaRefs>
    <ds:schemaRef ds:uri="0755b0ad-9d02-4a8f-a8fc-ae8fd3a07a30"/>
    <ds:schemaRef ds:uri="8be40504-360c-4396-bb5b-d2344d48635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E0AB171-2A4F-44C0-87B0-A4DD650B5780}">
  <ds:schemaRefs>
    <ds:schemaRef ds:uri="0755b0ad-9d02-4a8f-a8fc-ae8fd3a07a30"/>
    <ds:schemaRef ds:uri="8be40504-360c-4396-bb5b-d2344d4863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0D6C652-2DBB-4BC6-A7CC-F73BD655C4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0</TotalTime>
  <Words>1498</Words>
  <Application>Microsoft Office PowerPoint</Application>
  <PresentationFormat>Widescreen</PresentationFormat>
  <Paragraphs>151</Paragraphs>
  <Slides>18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Garrett Weaver  Energy Program Manager </vt:lpstr>
      <vt:lpstr>Agenda</vt:lpstr>
      <vt:lpstr>Introduction to the 2024 Renew America’s Schools Prize </vt:lpstr>
      <vt:lpstr>Prize Purpose</vt:lpstr>
      <vt:lpstr>Prize Details</vt:lpstr>
      <vt:lpstr>PHASE 1: Portfolio + Team</vt:lpstr>
      <vt:lpstr>PHASE 2: Strategic Plan+ Energy Audits</vt:lpstr>
      <vt:lpstr>PHASE 3: Implementation</vt:lpstr>
      <vt:lpstr>Details of the Prize Application</vt:lpstr>
      <vt:lpstr>Prize Application Components &amp; Deadlines</vt:lpstr>
      <vt:lpstr>Technical Narrative</vt:lpstr>
      <vt:lpstr>Energy Justice Mapping Tool Reports</vt:lpstr>
      <vt:lpstr>School Energy Assessment (SEA Form) Tool Reports</vt:lpstr>
      <vt:lpstr>Resumes &amp; Letter of Commitment</vt:lpstr>
      <vt:lpstr>Overview of WVOE Application Process</vt:lpstr>
      <vt:lpstr>WVOE Portfolio – Preparing for Phase 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Preservati, Nicholas S</dc:creator>
  <cp:lastModifiedBy>Khaleghikarahrodi, Mehrsa</cp:lastModifiedBy>
  <cp:revision>1</cp:revision>
  <dcterms:created xsi:type="dcterms:W3CDTF">2024-01-08T19:09:26Z</dcterms:created>
  <dcterms:modified xsi:type="dcterms:W3CDTF">2024-05-15T16:13:51Z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0x0101006DA977BA4D9EBF4ABFF990979C3B309F</vt:lpwstr>
  </property>
  <property fmtid="{D5CDD505-2E9C-101B-9397-08002B2CF9AE}" pid="3" name="MediaServiceImageTags">
    <vt:lpwstr/>
  </property>
</Properties>
</file>